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sldIdLst>
    <p:sldId id="256" r:id="rId2"/>
    <p:sldId id="271" r:id="rId3"/>
    <p:sldId id="288" r:id="rId4"/>
    <p:sldId id="276" r:id="rId5"/>
    <p:sldId id="261" r:id="rId6"/>
    <p:sldId id="287" r:id="rId7"/>
    <p:sldId id="277" r:id="rId8"/>
    <p:sldId id="284" r:id="rId9"/>
    <p:sldId id="262" r:id="rId10"/>
    <p:sldId id="279" r:id="rId11"/>
    <p:sldId id="281" r:id="rId12"/>
    <p:sldId id="282" r:id="rId13"/>
    <p:sldId id="283" r:id="rId14"/>
    <p:sldId id="285" r:id="rId15"/>
    <p:sldId id="286" r:id="rId16"/>
    <p:sldId id="263" r:id="rId17"/>
    <p:sldId id="265" r:id="rId18"/>
    <p:sldId id="267" r:id="rId19"/>
    <p:sldId id="266" r:id="rId20"/>
    <p:sldId id="274" r:id="rId21"/>
    <p:sldId id="278" r:id="rId22"/>
    <p:sldId id="268" r:id="rId23"/>
    <p:sldId id="269" r:id="rId2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gaAkL1G2HPp2OeAzQr7dd7xgsL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166F"/>
    <a:srgbClr val="000099"/>
    <a:srgbClr val="2E05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726" autoAdjust="0"/>
  </p:normalViewPr>
  <p:slideViewPr>
    <p:cSldViewPr snapToGrid="0">
      <p:cViewPr varScale="1">
        <p:scale>
          <a:sx n="62" d="100"/>
          <a:sy n="62" d="100"/>
        </p:scale>
        <p:origin x="1488"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4.xml.rels><?xml version="1.0" encoding="UTF-8" standalone="yes"?>
<Relationships xmlns="http://schemas.openxmlformats.org/package/2006/relationships"><Relationship Id="rId2" Type="http://schemas.openxmlformats.org/officeDocument/2006/relationships/image" Target="../media/image5.svg"/><Relationship Id="rId1" Type="http://schemas.openxmlformats.org/officeDocument/2006/relationships/image" Target="../media/image4.png"/></Relationships>
</file>

<file path=ppt/diagrams/_rels/drawing4.xml.rels><?xml version="1.0" encoding="UTF-8" standalone="yes"?>
<Relationships xmlns="http://schemas.openxmlformats.org/package/2006/relationships"><Relationship Id="rId2" Type="http://schemas.openxmlformats.org/officeDocument/2006/relationships/image" Target="../media/image5.sv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E0DC4A-8DF1-483D-9256-49FC3345AD0A}" type="doc">
      <dgm:prSet loTypeId="urn:microsoft.com/office/officeart/2009/3/layout/IncreasingArrowsProcess" loCatId="process" qsTypeId="urn:microsoft.com/office/officeart/2005/8/quickstyle/simple2" qsCatId="simple" csTypeId="urn:microsoft.com/office/officeart/2005/8/colors/accent1_2" csCatId="accent1" phldr="1"/>
      <dgm:spPr/>
      <dgm:t>
        <a:bodyPr/>
        <a:lstStyle/>
        <a:p>
          <a:endParaRPr lang="vi-VN"/>
        </a:p>
      </dgm:t>
    </dgm:pt>
    <dgm:pt modelId="{00568721-6B00-458E-B036-F99C512E0836}">
      <dgm:prSet phldrT="[Văn bản]"/>
      <dgm:spPr/>
      <dgm:t>
        <a:bodyPr/>
        <a:lstStyle/>
        <a:p>
          <a:r>
            <a:rPr lang="vi-VN"/>
            <a:t>Phần 1</a:t>
          </a:r>
        </a:p>
      </dgm:t>
    </dgm:pt>
    <dgm:pt modelId="{B6D00EC7-5C82-4B15-8057-685E85E1B819}" type="parTrans" cxnId="{D291CEED-E02C-4404-9CE2-C4D1DC5B60F6}">
      <dgm:prSet/>
      <dgm:spPr/>
      <dgm:t>
        <a:bodyPr/>
        <a:lstStyle/>
        <a:p>
          <a:endParaRPr lang="vi-VN"/>
        </a:p>
      </dgm:t>
    </dgm:pt>
    <dgm:pt modelId="{4CFBF5F6-2A9D-4F63-BEE4-0A5F77AA19D7}" type="sibTrans" cxnId="{D291CEED-E02C-4404-9CE2-C4D1DC5B60F6}">
      <dgm:prSet/>
      <dgm:spPr/>
      <dgm:t>
        <a:bodyPr/>
        <a:lstStyle/>
        <a:p>
          <a:endParaRPr lang="vi-VN"/>
        </a:p>
      </dgm:t>
    </dgm:pt>
    <dgm:pt modelId="{1CC3DBBC-D490-4CF0-BEA9-7404CD088DA5}">
      <dgm:prSet phldrT="[Văn bản]"/>
      <dgm:spPr/>
      <dgm:t>
        <a:bodyPr/>
        <a:lstStyle/>
        <a:p>
          <a:pPr algn="ctr"/>
          <a:r>
            <a:rPr lang="vi-VN">
              <a:latin typeface="+mj-lt"/>
            </a:rPr>
            <a:t>Giới thiệu đề tài</a:t>
          </a:r>
        </a:p>
      </dgm:t>
    </dgm:pt>
    <dgm:pt modelId="{60CC303B-7E34-45F9-AFEF-DB44F7389C0B}" type="parTrans" cxnId="{41C0EF43-A5EA-4118-A767-F06B5C1BA65D}">
      <dgm:prSet/>
      <dgm:spPr/>
      <dgm:t>
        <a:bodyPr/>
        <a:lstStyle/>
        <a:p>
          <a:endParaRPr lang="vi-VN"/>
        </a:p>
      </dgm:t>
    </dgm:pt>
    <dgm:pt modelId="{EFAC83DA-8AFA-43CA-BB43-CB662FCC885B}" type="sibTrans" cxnId="{41C0EF43-A5EA-4118-A767-F06B5C1BA65D}">
      <dgm:prSet/>
      <dgm:spPr/>
      <dgm:t>
        <a:bodyPr/>
        <a:lstStyle/>
        <a:p>
          <a:endParaRPr lang="vi-VN"/>
        </a:p>
      </dgm:t>
    </dgm:pt>
    <dgm:pt modelId="{13C6ED5C-3077-4B59-B502-BEA5E7906FEB}">
      <dgm:prSet phldrT="[Văn bản]"/>
      <dgm:spPr/>
      <dgm:t>
        <a:bodyPr/>
        <a:lstStyle/>
        <a:p>
          <a:r>
            <a:rPr lang="vi-VN"/>
            <a:t>Phần 2</a:t>
          </a:r>
        </a:p>
      </dgm:t>
    </dgm:pt>
    <dgm:pt modelId="{9A30A1DF-5D54-45F6-A61E-9AF355B63D0E}" type="parTrans" cxnId="{2B82E794-34DE-4051-A1CA-84C35B68D274}">
      <dgm:prSet/>
      <dgm:spPr/>
      <dgm:t>
        <a:bodyPr/>
        <a:lstStyle/>
        <a:p>
          <a:endParaRPr lang="vi-VN"/>
        </a:p>
      </dgm:t>
    </dgm:pt>
    <dgm:pt modelId="{FD91139F-A634-48B4-9E09-0831DB74184D}" type="sibTrans" cxnId="{2B82E794-34DE-4051-A1CA-84C35B68D274}">
      <dgm:prSet/>
      <dgm:spPr/>
      <dgm:t>
        <a:bodyPr/>
        <a:lstStyle/>
        <a:p>
          <a:endParaRPr lang="vi-VN"/>
        </a:p>
      </dgm:t>
    </dgm:pt>
    <dgm:pt modelId="{32BB43D5-1DF2-49DE-ACED-CD5C4EB68ADA}">
      <dgm:prSet phldrT="[Văn bản]"/>
      <dgm:spPr/>
      <dgm:t>
        <a:bodyPr/>
        <a:lstStyle/>
        <a:p>
          <a:pPr algn="ctr"/>
          <a:r>
            <a:rPr lang="vi-VN">
              <a:latin typeface="+mj-lt"/>
            </a:rPr>
            <a:t>Tổng quan về trang web và công nghệ sử dụng</a:t>
          </a:r>
        </a:p>
      </dgm:t>
    </dgm:pt>
    <dgm:pt modelId="{0D45D1D7-DB66-41BB-A9D8-008D9A87CC6A}" type="parTrans" cxnId="{89FDE630-F6B1-41DE-9D33-1FB97B6CD3ED}">
      <dgm:prSet/>
      <dgm:spPr/>
      <dgm:t>
        <a:bodyPr/>
        <a:lstStyle/>
        <a:p>
          <a:endParaRPr lang="vi-VN"/>
        </a:p>
      </dgm:t>
    </dgm:pt>
    <dgm:pt modelId="{68BA3664-0655-4DDE-A4A0-8CEADCFEEB86}" type="sibTrans" cxnId="{89FDE630-F6B1-41DE-9D33-1FB97B6CD3ED}">
      <dgm:prSet/>
      <dgm:spPr/>
      <dgm:t>
        <a:bodyPr/>
        <a:lstStyle/>
        <a:p>
          <a:endParaRPr lang="vi-VN"/>
        </a:p>
      </dgm:t>
    </dgm:pt>
    <dgm:pt modelId="{78B4779D-ACBA-4B63-A123-CF4C2D97EE85}">
      <dgm:prSet phldrT="[Văn bản]"/>
      <dgm:spPr/>
      <dgm:t>
        <a:bodyPr/>
        <a:lstStyle/>
        <a:p>
          <a:r>
            <a:rPr lang="vi-VN"/>
            <a:t>Phần 3</a:t>
          </a:r>
        </a:p>
      </dgm:t>
    </dgm:pt>
    <dgm:pt modelId="{82D1A59E-3DC7-4023-B960-44E765AC5108}" type="parTrans" cxnId="{BC3D1264-2428-4CD6-96C1-0B68B300AD74}">
      <dgm:prSet/>
      <dgm:spPr/>
      <dgm:t>
        <a:bodyPr/>
        <a:lstStyle/>
        <a:p>
          <a:endParaRPr lang="vi-VN"/>
        </a:p>
      </dgm:t>
    </dgm:pt>
    <dgm:pt modelId="{1C6F234A-7059-4561-B54A-C014DBCE73CD}" type="sibTrans" cxnId="{BC3D1264-2428-4CD6-96C1-0B68B300AD74}">
      <dgm:prSet/>
      <dgm:spPr/>
      <dgm:t>
        <a:bodyPr/>
        <a:lstStyle/>
        <a:p>
          <a:endParaRPr lang="vi-VN"/>
        </a:p>
      </dgm:t>
    </dgm:pt>
    <dgm:pt modelId="{0EDD3934-0C58-4AD8-BB31-F905413C87AB}">
      <dgm:prSet phldrT="[Văn bản]"/>
      <dgm:spPr/>
      <dgm:t>
        <a:bodyPr/>
        <a:lstStyle/>
        <a:p>
          <a:pPr algn="ctr"/>
          <a:r>
            <a:rPr lang="vi-VN">
              <a:latin typeface="+mj-lt"/>
            </a:rPr>
            <a:t>Thiết kế website</a:t>
          </a:r>
        </a:p>
      </dgm:t>
    </dgm:pt>
    <dgm:pt modelId="{86419DA8-EB5D-4951-889F-28A6AFE5F166}" type="parTrans" cxnId="{7B7BEEB1-ACB8-4932-8BAB-5CD06BBC152A}">
      <dgm:prSet/>
      <dgm:spPr/>
      <dgm:t>
        <a:bodyPr/>
        <a:lstStyle/>
        <a:p>
          <a:endParaRPr lang="vi-VN"/>
        </a:p>
      </dgm:t>
    </dgm:pt>
    <dgm:pt modelId="{E2E87A87-C065-4AF8-8604-101A4EEA63BA}" type="sibTrans" cxnId="{7B7BEEB1-ACB8-4932-8BAB-5CD06BBC152A}">
      <dgm:prSet/>
      <dgm:spPr/>
      <dgm:t>
        <a:bodyPr/>
        <a:lstStyle/>
        <a:p>
          <a:endParaRPr lang="vi-VN"/>
        </a:p>
      </dgm:t>
    </dgm:pt>
    <dgm:pt modelId="{6223AE3F-516D-4187-8496-2AF1E99783C9}">
      <dgm:prSet phldrT="[Văn bản]"/>
      <dgm:spPr/>
      <dgm:t>
        <a:bodyPr/>
        <a:lstStyle/>
        <a:p>
          <a:r>
            <a:rPr lang="vi-VN"/>
            <a:t>Phần 4</a:t>
          </a:r>
        </a:p>
      </dgm:t>
    </dgm:pt>
    <dgm:pt modelId="{38A972AB-A4E2-4BCB-987C-F4E322AF11B7}" type="parTrans" cxnId="{706BF2AC-CA91-44D8-8EC2-4D76BA12E97F}">
      <dgm:prSet/>
      <dgm:spPr/>
      <dgm:t>
        <a:bodyPr/>
        <a:lstStyle/>
        <a:p>
          <a:endParaRPr lang="vi-VN"/>
        </a:p>
      </dgm:t>
    </dgm:pt>
    <dgm:pt modelId="{A61DC8E4-113B-4BE7-97F3-D7651E2D20A0}" type="sibTrans" cxnId="{706BF2AC-CA91-44D8-8EC2-4D76BA12E97F}">
      <dgm:prSet/>
      <dgm:spPr/>
      <dgm:t>
        <a:bodyPr/>
        <a:lstStyle/>
        <a:p>
          <a:endParaRPr lang="vi-VN"/>
        </a:p>
      </dgm:t>
    </dgm:pt>
    <dgm:pt modelId="{4D750102-0B7E-42BD-A1FE-97F23BA63565}">
      <dgm:prSet phldrT="[Văn bản]"/>
      <dgm:spPr/>
      <dgm:t>
        <a:bodyPr/>
        <a:lstStyle/>
        <a:p>
          <a:pPr algn="ctr"/>
          <a:r>
            <a:rPr lang="vi-VN">
              <a:latin typeface="+mj-lt"/>
            </a:rPr>
            <a:t>Kiểm thử</a:t>
          </a:r>
        </a:p>
      </dgm:t>
    </dgm:pt>
    <dgm:pt modelId="{797BFCF2-E0C8-4900-9542-077050C7F657}" type="parTrans" cxnId="{1C22C3CE-83F6-44C5-9109-79DE4F06DFB3}">
      <dgm:prSet/>
      <dgm:spPr/>
      <dgm:t>
        <a:bodyPr/>
        <a:lstStyle/>
        <a:p>
          <a:endParaRPr lang="vi-VN"/>
        </a:p>
      </dgm:t>
    </dgm:pt>
    <dgm:pt modelId="{51933626-C692-4823-9A53-0E08D9EC3145}" type="sibTrans" cxnId="{1C22C3CE-83F6-44C5-9109-79DE4F06DFB3}">
      <dgm:prSet/>
      <dgm:spPr/>
      <dgm:t>
        <a:bodyPr/>
        <a:lstStyle/>
        <a:p>
          <a:endParaRPr lang="vi-VN"/>
        </a:p>
      </dgm:t>
    </dgm:pt>
    <dgm:pt modelId="{20929E89-A40E-4982-A937-AF1304F1F4B2}">
      <dgm:prSet phldrT="[Văn bản]"/>
      <dgm:spPr/>
      <dgm:t>
        <a:bodyPr/>
        <a:lstStyle/>
        <a:p>
          <a:r>
            <a:rPr lang="vi-VN"/>
            <a:t>Phần 5</a:t>
          </a:r>
        </a:p>
      </dgm:t>
    </dgm:pt>
    <dgm:pt modelId="{E49CDACC-4DBB-40FA-AD37-288F2053CD23}" type="parTrans" cxnId="{04E681FD-95FF-4126-8F40-74B00A5FF129}">
      <dgm:prSet/>
      <dgm:spPr/>
      <dgm:t>
        <a:bodyPr/>
        <a:lstStyle/>
        <a:p>
          <a:endParaRPr lang="vi-VN"/>
        </a:p>
      </dgm:t>
    </dgm:pt>
    <dgm:pt modelId="{0CB78400-BD16-46E2-8A1B-E80B4886F892}" type="sibTrans" cxnId="{04E681FD-95FF-4126-8F40-74B00A5FF129}">
      <dgm:prSet/>
      <dgm:spPr/>
      <dgm:t>
        <a:bodyPr/>
        <a:lstStyle/>
        <a:p>
          <a:endParaRPr lang="vi-VN"/>
        </a:p>
      </dgm:t>
    </dgm:pt>
    <dgm:pt modelId="{1B4D3632-94F6-445F-BE46-E41A75CD2A93}">
      <dgm:prSet phldrT="[Văn bản]"/>
      <dgm:spPr/>
      <dgm:t>
        <a:bodyPr/>
        <a:lstStyle/>
        <a:p>
          <a:pPr algn="ctr"/>
          <a:r>
            <a:rPr lang="vi-VN">
              <a:latin typeface="+mj-lt"/>
            </a:rPr>
            <a:t>Kết luận và hướng phát triển</a:t>
          </a:r>
        </a:p>
      </dgm:t>
    </dgm:pt>
    <dgm:pt modelId="{6B411DC5-CC07-4914-804F-B5D98D8DE234}" type="parTrans" cxnId="{3E7B53C8-035F-4AC0-A056-48332B093226}">
      <dgm:prSet/>
      <dgm:spPr/>
      <dgm:t>
        <a:bodyPr/>
        <a:lstStyle/>
        <a:p>
          <a:endParaRPr lang="vi-VN"/>
        </a:p>
      </dgm:t>
    </dgm:pt>
    <dgm:pt modelId="{ADB8398B-C2A1-4B0A-8699-4DB918E24AE4}" type="sibTrans" cxnId="{3E7B53C8-035F-4AC0-A056-48332B093226}">
      <dgm:prSet/>
      <dgm:spPr/>
      <dgm:t>
        <a:bodyPr/>
        <a:lstStyle/>
        <a:p>
          <a:endParaRPr lang="vi-VN"/>
        </a:p>
      </dgm:t>
    </dgm:pt>
    <dgm:pt modelId="{F69C8255-0BD4-44C8-9AD8-D7116CA73159}" type="pres">
      <dgm:prSet presAssocID="{61E0DC4A-8DF1-483D-9256-49FC3345AD0A}" presName="Name0" presStyleCnt="0">
        <dgm:presLayoutVars>
          <dgm:chMax val="5"/>
          <dgm:chPref val="5"/>
          <dgm:dir/>
          <dgm:animLvl val="lvl"/>
        </dgm:presLayoutVars>
      </dgm:prSet>
      <dgm:spPr/>
    </dgm:pt>
    <dgm:pt modelId="{3426163E-3A21-4A37-8101-4789BACC2497}" type="pres">
      <dgm:prSet presAssocID="{00568721-6B00-458E-B036-F99C512E0836}" presName="parentText1" presStyleLbl="node1" presStyleIdx="0" presStyleCnt="5">
        <dgm:presLayoutVars>
          <dgm:chMax/>
          <dgm:chPref val="3"/>
          <dgm:bulletEnabled val="1"/>
        </dgm:presLayoutVars>
      </dgm:prSet>
      <dgm:spPr/>
    </dgm:pt>
    <dgm:pt modelId="{DB897DE0-BB78-4F91-BA06-F5D7FC422200}" type="pres">
      <dgm:prSet presAssocID="{00568721-6B00-458E-B036-F99C512E0836}" presName="childText1" presStyleLbl="solidAlignAcc1" presStyleIdx="0" presStyleCnt="5">
        <dgm:presLayoutVars>
          <dgm:chMax val="0"/>
          <dgm:chPref val="0"/>
          <dgm:bulletEnabled val="1"/>
        </dgm:presLayoutVars>
      </dgm:prSet>
      <dgm:spPr/>
    </dgm:pt>
    <dgm:pt modelId="{FE57A44B-B957-4C20-8A18-C0629FA4F0F3}" type="pres">
      <dgm:prSet presAssocID="{13C6ED5C-3077-4B59-B502-BEA5E7906FEB}" presName="parentText2" presStyleLbl="node1" presStyleIdx="1" presStyleCnt="5">
        <dgm:presLayoutVars>
          <dgm:chMax/>
          <dgm:chPref val="3"/>
          <dgm:bulletEnabled val="1"/>
        </dgm:presLayoutVars>
      </dgm:prSet>
      <dgm:spPr/>
    </dgm:pt>
    <dgm:pt modelId="{F956006B-0490-4496-BBB6-2C31E154B4DF}" type="pres">
      <dgm:prSet presAssocID="{13C6ED5C-3077-4B59-B502-BEA5E7906FEB}" presName="childText2" presStyleLbl="solidAlignAcc1" presStyleIdx="1" presStyleCnt="5">
        <dgm:presLayoutVars>
          <dgm:chMax val="0"/>
          <dgm:chPref val="0"/>
          <dgm:bulletEnabled val="1"/>
        </dgm:presLayoutVars>
      </dgm:prSet>
      <dgm:spPr/>
    </dgm:pt>
    <dgm:pt modelId="{62D72B62-C20B-4005-AD19-5434DE1C8F6A}" type="pres">
      <dgm:prSet presAssocID="{78B4779D-ACBA-4B63-A123-CF4C2D97EE85}" presName="parentText3" presStyleLbl="node1" presStyleIdx="2" presStyleCnt="5">
        <dgm:presLayoutVars>
          <dgm:chMax/>
          <dgm:chPref val="3"/>
          <dgm:bulletEnabled val="1"/>
        </dgm:presLayoutVars>
      </dgm:prSet>
      <dgm:spPr/>
    </dgm:pt>
    <dgm:pt modelId="{7BC49DDA-96C9-45CB-AABC-D7D11141A89A}" type="pres">
      <dgm:prSet presAssocID="{78B4779D-ACBA-4B63-A123-CF4C2D97EE85}" presName="childText3" presStyleLbl="solidAlignAcc1" presStyleIdx="2" presStyleCnt="5">
        <dgm:presLayoutVars>
          <dgm:chMax val="0"/>
          <dgm:chPref val="0"/>
          <dgm:bulletEnabled val="1"/>
        </dgm:presLayoutVars>
      </dgm:prSet>
      <dgm:spPr/>
    </dgm:pt>
    <dgm:pt modelId="{E617EC2B-45CE-4787-8775-AEA7E0A8F733}" type="pres">
      <dgm:prSet presAssocID="{6223AE3F-516D-4187-8496-2AF1E99783C9}" presName="parentText4" presStyleLbl="node1" presStyleIdx="3" presStyleCnt="5">
        <dgm:presLayoutVars>
          <dgm:chMax/>
          <dgm:chPref val="3"/>
          <dgm:bulletEnabled val="1"/>
        </dgm:presLayoutVars>
      </dgm:prSet>
      <dgm:spPr/>
    </dgm:pt>
    <dgm:pt modelId="{379A6135-CEF0-482D-8816-EB1F2E6AFA9F}" type="pres">
      <dgm:prSet presAssocID="{6223AE3F-516D-4187-8496-2AF1E99783C9}" presName="childText4" presStyleLbl="solidAlignAcc1" presStyleIdx="3" presStyleCnt="5">
        <dgm:presLayoutVars>
          <dgm:chMax val="0"/>
          <dgm:chPref val="0"/>
          <dgm:bulletEnabled val="1"/>
        </dgm:presLayoutVars>
      </dgm:prSet>
      <dgm:spPr/>
    </dgm:pt>
    <dgm:pt modelId="{52609CB8-3F0A-4F40-8CC3-85D55D07011C}" type="pres">
      <dgm:prSet presAssocID="{20929E89-A40E-4982-A937-AF1304F1F4B2}" presName="parentText5" presStyleLbl="node1" presStyleIdx="4" presStyleCnt="5">
        <dgm:presLayoutVars>
          <dgm:chMax/>
          <dgm:chPref val="3"/>
          <dgm:bulletEnabled val="1"/>
        </dgm:presLayoutVars>
      </dgm:prSet>
      <dgm:spPr/>
    </dgm:pt>
    <dgm:pt modelId="{2C007665-1F56-4EBB-A8E7-A2BF591B5393}" type="pres">
      <dgm:prSet presAssocID="{20929E89-A40E-4982-A937-AF1304F1F4B2}" presName="childText5" presStyleLbl="solidAlignAcc1" presStyleIdx="4" presStyleCnt="5">
        <dgm:presLayoutVars>
          <dgm:chMax val="0"/>
          <dgm:chPref val="0"/>
          <dgm:bulletEnabled val="1"/>
        </dgm:presLayoutVars>
      </dgm:prSet>
      <dgm:spPr/>
    </dgm:pt>
  </dgm:ptLst>
  <dgm:cxnLst>
    <dgm:cxn modelId="{7AE8DC03-0092-40A8-B223-66E66307F799}" type="presOf" srcId="{0EDD3934-0C58-4AD8-BB31-F905413C87AB}" destId="{7BC49DDA-96C9-45CB-AABC-D7D11141A89A}" srcOrd="0" destOrd="0" presId="urn:microsoft.com/office/officeart/2009/3/layout/IncreasingArrowsProcess"/>
    <dgm:cxn modelId="{5C36F526-1D53-45A2-B67A-42C26D6E6AEC}" type="presOf" srcId="{00568721-6B00-458E-B036-F99C512E0836}" destId="{3426163E-3A21-4A37-8101-4789BACC2497}" srcOrd="0" destOrd="0" presId="urn:microsoft.com/office/officeart/2009/3/layout/IncreasingArrowsProcess"/>
    <dgm:cxn modelId="{5E1F0B29-2B30-479D-B1C4-FD1EA8EF8A7D}" type="presOf" srcId="{32BB43D5-1DF2-49DE-ACED-CD5C4EB68ADA}" destId="{F956006B-0490-4496-BBB6-2C31E154B4DF}" srcOrd="0" destOrd="0" presId="urn:microsoft.com/office/officeart/2009/3/layout/IncreasingArrowsProcess"/>
    <dgm:cxn modelId="{89FDE630-F6B1-41DE-9D33-1FB97B6CD3ED}" srcId="{13C6ED5C-3077-4B59-B502-BEA5E7906FEB}" destId="{32BB43D5-1DF2-49DE-ACED-CD5C4EB68ADA}" srcOrd="0" destOrd="0" parTransId="{0D45D1D7-DB66-41BB-A9D8-008D9A87CC6A}" sibTransId="{68BA3664-0655-4DDE-A4A0-8CEADCFEEB86}"/>
    <dgm:cxn modelId="{78EADC63-6109-4C6D-99C0-B374CFF60357}" type="presOf" srcId="{6223AE3F-516D-4187-8496-2AF1E99783C9}" destId="{E617EC2B-45CE-4787-8775-AEA7E0A8F733}" srcOrd="0" destOrd="0" presId="urn:microsoft.com/office/officeart/2009/3/layout/IncreasingArrowsProcess"/>
    <dgm:cxn modelId="{41C0EF43-A5EA-4118-A767-F06B5C1BA65D}" srcId="{00568721-6B00-458E-B036-F99C512E0836}" destId="{1CC3DBBC-D490-4CF0-BEA9-7404CD088DA5}" srcOrd="0" destOrd="0" parTransId="{60CC303B-7E34-45F9-AFEF-DB44F7389C0B}" sibTransId="{EFAC83DA-8AFA-43CA-BB43-CB662FCC885B}"/>
    <dgm:cxn modelId="{BC3D1264-2428-4CD6-96C1-0B68B300AD74}" srcId="{61E0DC4A-8DF1-483D-9256-49FC3345AD0A}" destId="{78B4779D-ACBA-4B63-A123-CF4C2D97EE85}" srcOrd="2" destOrd="0" parTransId="{82D1A59E-3DC7-4023-B960-44E765AC5108}" sibTransId="{1C6F234A-7059-4561-B54A-C014DBCE73CD}"/>
    <dgm:cxn modelId="{BA70C585-4119-47F3-BB6E-88864F4692AB}" type="presOf" srcId="{20929E89-A40E-4982-A937-AF1304F1F4B2}" destId="{52609CB8-3F0A-4F40-8CC3-85D55D07011C}" srcOrd="0" destOrd="0" presId="urn:microsoft.com/office/officeart/2009/3/layout/IncreasingArrowsProcess"/>
    <dgm:cxn modelId="{2B82E794-34DE-4051-A1CA-84C35B68D274}" srcId="{61E0DC4A-8DF1-483D-9256-49FC3345AD0A}" destId="{13C6ED5C-3077-4B59-B502-BEA5E7906FEB}" srcOrd="1" destOrd="0" parTransId="{9A30A1DF-5D54-45F6-A61E-9AF355B63D0E}" sibTransId="{FD91139F-A634-48B4-9E09-0831DB74184D}"/>
    <dgm:cxn modelId="{426AF0A2-795D-486D-898C-1E9C438C40F8}" type="presOf" srcId="{13C6ED5C-3077-4B59-B502-BEA5E7906FEB}" destId="{FE57A44B-B957-4C20-8A18-C0629FA4F0F3}" srcOrd="0" destOrd="0" presId="urn:microsoft.com/office/officeart/2009/3/layout/IncreasingArrowsProcess"/>
    <dgm:cxn modelId="{195C0CA3-4ECB-4C6E-B12D-2F037E64D660}" type="presOf" srcId="{4D750102-0B7E-42BD-A1FE-97F23BA63565}" destId="{379A6135-CEF0-482D-8816-EB1F2E6AFA9F}" srcOrd="0" destOrd="0" presId="urn:microsoft.com/office/officeart/2009/3/layout/IncreasingArrowsProcess"/>
    <dgm:cxn modelId="{706BF2AC-CA91-44D8-8EC2-4D76BA12E97F}" srcId="{61E0DC4A-8DF1-483D-9256-49FC3345AD0A}" destId="{6223AE3F-516D-4187-8496-2AF1E99783C9}" srcOrd="3" destOrd="0" parTransId="{38A972AB-A4E2-4BCB-987C-F4E322AF11B7}" sibTransId="{A61DC8E4-113B-4BE7-97F3-D7651E2D20A0}"/>
    <dgm:cxn modelId="{FAE031AD-9D32-463D-B881-2F97B7504318}" type="presOf" srcId="{1CC3DBBC-D490-4CF0-BEA9-7404CD088DA5}" destId="{DB897DE0-BB78-4F91-BA06-F5D7FC422200}" srcOrd="0" destOrd="0" presId="urn:microsoft.com/office/officeart/2009/3/layout/IncreasingArrowsProcess"/>
    <dgm:cxn modelId="{7B7BEEB1-ACB8-4932-8BAB-5CD06BBC152A}" srcId="{78B4779D-ACBA-4B63-A123-CF4C2D97EE85}" destId="{0EDD3934-0C58-4AD8-BB31-F905413C87AB}" srcOrd="0" destOrd="0" parTransId="{86419DA8-EB5D-4951-889F-28A6AFE5F166}" sibTransId="{E2E87A87-C065-4AF8-8604-101A4EEA63BA}"/>
    <dgm:cxn modelId="{A70966B4-1FB7-4C5E-ADD7-3469657926E9}" type="presOf" srcId="{78B4779D-ACBA-4B63-A123-CF4C2D97EE85}" destId="{62D72B62-C20B-4005-AD19-5434DE1C8F6A}" srcOrd="0" destOrd="0" presId="urn:microsoft.com/office/officeart/2009/3/layout/IncreasingArrowsProcess"/>
    <dgm:cxn modelId="{3E7B53C8-035F-4AC0-A056-48332B093226}" srcId="{20929E89-A40E-4982-A937-AF1304F1F4B2}" destId="{1B4D3632-94F6-445F-BE46-E41A75CD2A93}" srcOrd="0" destOrd="0" parTransId="{6B411DC5-CC07-4914-804F-B5D98D8DE234}" sibTransId="{ADB8398B-C2A1-4B0A-8699-4DB918E24AE4}"/>
    <dgm:cxn modelId="{1C22C3CE-83F6-44C5-9109-79DE4F06DFB3}" srcId="{6223AE3F-516D-4187-8496-2AF1E99783C9}" destId="{4D750102-0B7E-42BD-A1FE-97F23BA63565}" srcOrd="0" destOrd="0" parTransId="{797BFCF2-E0C8-4900-9542-077050C7F657}" sibTransId="{51933626-C692-4823-9A53-0E08D9EC3145}"/>
    <dgm:cxn modelId="{D42695D7-0660-4BAF-B6FC-41F6A0E61AF5}" type="presOf" srcId="{1B4D3632-94F6-445F-BE46-E41A75CD2A93}" destId="{2C007665-1F56-4EBB-A8E7-A2BF591B5393}" srcOrd="0" destOrd="0" presId="urn:microsoft.com/office/officeart/2009/3/layout/IncreasingArrowsProcess"/>
    <dgm:cxn modelId="{D291CEED-E02C-4404-9CE2-C4D1DC5B60F6}" srcId="{61E0DC4A-8DF1-483D-9256-49FC3345AD0A}" destId="{00568721-6B00-458E-B036-F99C512E0836}" srcOrd="0" destOrd="0" parTransId="{B6D00EC7-5C82-4B15-8057-685E85E1B819}" sibTransId="{4CFBF5F6-2A9D-4F63-BEE4-0A5F77AA19D7}"/>
    <dgm:cxn modelId="{FC545DEF-76F9-4BCE-8523-B4A83AB1852A}" type="presOf" srcId="{61E0DC4A-8DF1-483D-9256-49FC3345AD0A}" destId="{F69C8255-0BD4-44C8-9AD8-D7116CA73159}" srcOrd="0" destOrd="0" presId="urn:microsoft.com/office/officeart/2009/3/layout/IncreasingArrowsProcess"/>
    <dgm:cxn modelId="{04E681FD-95FF-4126-8F40-74B00A5FF129}" srcId="{61E0DC4A-8DF1-483D-9256-49FC3345AD0A}" destId="{20929E89-A40E-4982-A937-AF1304F1F4B2}" srcOrd="4" destOrd="0" parTransId="{E49CDACC-4DBB-40FA-AD37-288F2053CD23}" sibTransId="{0CB78400-BD16-46E2-8A1B-E80B4886F892}"/>
    <dgm:cxn modelId="{41DD979F-60E8-4A0B-9265-C1C1D2517CC0}" type="presParOf" srcId="{F69C8255-0BD4-44C8-9AD8-D7116CA73159}" destId="{3426163E-3A21-4A37-8101-4789BACC2497}" srcOrd="0" destOrd="0" presId="urn:microsoft.com/office/officeart/2009/3/layout/IncreasingArrowsProcess"/>
    <dgm:cxn modelId="{0E4EA4A3-57F6-44A7-9628-AA4335A69665}" type="presParOf" srcId="{F69C8255-0BD4-44C8-9AD8-D7116CA73159}" destId="{DB897DE0-BB78-4F91-BA06-F5D7FC422200}" srcOrd="1" destOrd="0" presId="urn:microsoft.com/office/officeart/2009/3/layout/IncreasingArrowsProcess"/>
    <dgm:cxn modelId="{769FF243-1E42-4AD4-9230-4E1EB298304C}" type="presParOf" srcId="{F69C8255-0BD4-44C8-9AD8-D7116CA73159}" destId="{FE57A44B-B957-4C20-8A18-C0629FA4F0F3}" srcOrd="2" destOrd="0" presId="urn:microsoft.com/office/officeart/2009/3/layout/IncreasingArrowsProcess"/>
    <dgm:cxn modelId="{D9CC89D7-4470-4C04-B8C6-D8E749CB057F}" type="presParOf" srcId="{F69C8255-0BD4-44C8-9AD8-D7116CA73159}" destId="{F956006B-0490-4496-BBB6-2C31E154B4DF}" srcOrd="3" destOrd="0" presId="urn:microsoft.com/office/officeart/2009/3/layout/IncreasingArrowsProcess"/>
    <dgm:cxn modelId="{30FCB531-E81D-458C-A865-A13D4EE6609E}" type="presParOf" srcId="{F69C8255-0BD4-44C8-9AD8-D7116CA73159}" destId="{62D72B62-C20B-4005-AD19-5434DE1C8F6A}" srcOrd="4" destOrd="0" presId="urn:microsoft.com/office/officeart/2009/3/layout/IncreasingArrowsProcess"/>
    <dgm:cxn modelId="{D3CE65E3-66CE-4697-AFF5-688309B32D1C}" type="presParOf" srcId="{F69C8255-0BD4-44C8-9AD8-D7116CA73159}" destId="{7BC49DDA-96C9-45CB-AABC-D7D11141A89A}" srcOrd="5" destOrd="0" presId="urn:microsoft.com/office/officeart/2009/3/layout/IncreasingArrowsProcess"/>
    <dgm:cxn modelId="{3ED4CCC1-95F0-4369-8733-EB2AB51DF345}" type="presParOf" srcId="{F69C8255-0BD4-44C8-9AD8-D7116CA73159}" destId="{E617EC2B-45CE-4787-8775-AEA7E0A8F733}" srcOrd="6" destOrd="0" presId="urn:microsoft.com/office/officeart/2009/3/layout/IncreasingArrowsProcess"/>
    <dgm:cxn modelId="{6D3A5719-7B35-46CB-90A9-23483774EB69}" type="presParOf" srcId="{F69C8255-0BD4-44C8-9AD8-D7116CA73159}" destId="{379A6135-CEF0-482D-8816-EB1F2E6AFA9F}" srcOrd="7" destOrd="0" presId="urn:microsoft.com/office/officeart/2009/3/layout/IncreasingArrowsProcess"/>
    <dgm:cxn modelId="{9E787F5E-D4F1-4842-87BD-FD52E5EF9AD5}" type="presParOf" srcId="{F69C8255-0BD4-44C8-9AD8-D7116CA73159}" destId="{52609CB8-3F0A-4F40-8CC3-85D55D07011C}" srcOrd="8" destOrd="0" presId="urn:microsoft.com/office/officeart/2009/3/layout/IncreasingArrowsProcess"/>
    <dgm:cxn modelId="{C70AE351-584A-47DD-91A8-4D9A1AE1AF89}" type="presParOf" srcId="{F69C8255-0BD4-44C8-9AD8-D7116CA73159}" destId="{2C007665-1F56-4EBB-A8E7-A2BF591B5393}" srcOrd="9" destOrd="0" presId="urn:microsoft.com/office/officeart/2009/3/layout/IncreasingArrowsProcess"/>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51C54D6-B1A6-4DE9-93F9-E12F2B7C92DD}" type="doc">
      <dgm:prSet loTypeId="urn:microsoft.com/office/officeart/2005/8/layout/vList3" loCatId="list" qsTypeId="urn:microsoft.com/office/officeart/2005/8/quickstyle/simple2" qsCatId="simple" csTypeId="urn:microsoft.com/office/officeart/2005/8/colors/accent1_1" csCatId="accent1" phldr="1"/>
      <dgm:spPr/>
    </dgm:pt>
    <dgm:pt modelId="{99D93333-94D1-42C7-8FA3-9F072CF31E4D}">
      <dgm:prSet phldrT="[Văn bản]"/>
      <dgm:spPr/>
      <dgm:t>
        <a:bodyPr/>
        <a:lstStyle/>
        <a:p>
          <a:pPr algn="l"/>
          <a:r>
            <a:rPr lang="vi-VN" b="0" i="0">
              <a:latin typeface="+mj-lt"/>
            </a:rPr>
            <a:t>Tạo ra một website chuyên về nghiên cứu IoT</a:t>
          </a:r>
          <a:endParaRPr lang="vi-VN">
            <a:latin typeface="+mj-lt"/>
          </a:endParaRPr>
        </a:p>
      </dgm:t>
    </dgm:pt>
    <dgm:pt modelId="{4025345C-1B10-4958-94F8-818BB0706C88}" type="parTrans" cxnId="{768E4E4B-4927-427C-B3D2-EA3A5CCF70A0}">
      <dgm:prSet/>
      <dgm:spPr/>
      <dgm:t>
        <a:bodyPr/>
        <a:lstStyle/>
        <a:p>
          <a:endParaRPr lang="vi-VN"/>
        </a:p>
      </dgm:t>
    </dgm:pt>
    <dgm:pt modelId="{0D3EF66C-F81A-44FC-8B37-6F4EC3ACC6DB}" type="sibTrans" cxnId="{768E4E4B-4927-427C-B3D2-EA3A5CCF70A0}">
      <dgm:prSet/>
      <dgm:spPr/>
      <dgm:t>
        <a:bodyPr/>
        <a:lstStyle/>
        <a:p>
          <a:endParaRPr lang="vi-VN"/>
        </a:p>
      </dgm:t>
    </dgm:pt>
    <dgm:pt modelId="{22C92303-F82D-49B1-8A6C-F010B14C38B7}">
      <dgm:prSet phldrT="[Văn bản]"/>
      <dgm:spPr/>
      <dgm:t>
        <a:bodyPr/>
        <a:lstStyle/>
        <a:p>
          <a:pPr algn="l">
            <a:buClr>
              <a:schemeClr val="dk1"/>
            </a:buClr>
            <a:buSzPts val="1800"/>
            <a:buFont typeface="Calibri"/>
            <a:buAutoNum type="arabicPeriod"/>
          </a:pPr>
          <a:r>
            <a:rPr lang="vi-VN" b="0" i="0">
              <a:latin typeface="+mj-lt"/>
            </a:rPr>
            <a:t>Xây dựng một hệ thống quản lý thông tin hiệu quả</a:t>
          </a:r>
          <a:endParaRPr lang="vi-VN">
            <a:latin typeface="+mj-lt"/>
          </a:endParaRPr>
        </a:p>
      </dgm:t>
    </dgm:pt>
    <dgm:pt modelId="{16B033F4-DABB-49E1-AB8B-DBB435588F94}" type="parTrans" cxnId="{0B6009C9-9947-49E4-A945-889709D69EE0}">
      <dgm:prSet/>
      <dgm:spPr/>
      <dgm:t>
        <a:bodyPr/>
        <a:lstStyle/>
        <a:p>
          <a:endParaRPr lang="vi-VN"/>
        </a:p>
      </dgm:t>
    </dgm:pt>
    <dgm:pt modelId="{646EC178-4FB1-4116-8C9F-51435A5BA8E6}" type="sibTrans" cxnId="{0B6009C9-9947-49E4-A945-889709D69EE0}">
      <dgm:prSet/>
      <dgm:spPr/>
      <dgm:t>
        <a:bodyPr/>
        <a:lstStyle/>
        <a:p>
          <a:endParaRPr lang="vi-VN"/>
        </a:p>
      </dgm:t>
    </dgm:pt>
    <dgm:pt modelId="{8D1CC09C-605C-45A5-8ED8-8FE49E7CDC83}">
      <dgm:prSet phldrT="[Văn bản]"/>
      <dgm:spPr/>
      <dgm:t>
        <a:bodyPr/>
        <a:lstStyle/>
        <a:p>
          <a:pPr algn="l">
            <a:buClr>
              <a:schemeClr val="dk1"/>
            </a:buClr>
            <a:buSzPts val="1800"/>
            <a:buFont typeface="Calibri"/>
            <a:buAutoNum type="arabicPeriod"/>
          </a:pPr>
          <a:r>
            <a:rPr lang="vi-VN" b="0" i="0">
              <a:latin typeface="+mj-lt"/>
            </a:rPr>
            <a:t>Góp phần phát triển và nâng cao về công nghệ IoT</a:t>
          </a:r>
          <a:endParaRPr lang="vi-VN">
            <a:latin typeface="+mj-lt"/>
          </a:endParaRPr>
        </a:p>
      </dgm:t>
    </dgm:pt>
    <dgm:pt modelId="{22C5E663-9899-4165-9314-0721B8670FD3}" type="parTrans" cxnId="{ADD40A17-3616-4FCB-8504-352DD80ADD4B}">
      <dgm:prSet/>
      <dgm:spPr/>
      <dgm:t>
        <a:bodyPr/>
        <a:lstStyle/>
        <a:p>
          <a:endParaRPr lang="vi-VN"/>
        </a:p>
      </dgm:t>
    </dgm:pt>
    <dgm:pt modelId="{F5E61CBD-FB0D-4F42-91BD-14F23F1FC1B5}" type="sibTrans" cxnId="{ADD40A17-3616-4FCB-8504-352DD80ADD4B}">
      <dgm:prSet/>
      <dgm:spPr/>
      <dgm:t>
        <a:bodyPr/>
        <a:lstStyle/>
        <a:p>
          <a:endParaRPr lang="vi-VN"/>
        </a:p>
      </dgm:t>
    </dgm:pt>
    <dgm:pt modelId="{8A876253-D5D5-4523-ABA9-665EFF68F8D2}">
      <dgm:prSet phldrT="[Văn bản]"/>
      <dgm:spPr/>
      <dgm:t>
        <a:bodyPr/>
        <a:lstStyle/>
        <a:p>
          <a:pPr algn="l">
            <a:buClr>
              <a:schemeClr val="dk1"/>
            </a:buClr>
            <a:buSzPts val="1800"/>
            <a:buFont typeface="Calibri"/>
            <a:buAutoNum type="arabicPeriod"/>
          </a:pPr>
          <a:r>
            <a:rPr lang="vi-VN" b="0" i="0">
              <a:latin typeface="+mj-lt"/>
            </a:rPr>
            <a:t>Tăng cường sự giao lưu</a:t>
          </a:r>
          <a:endParaRPr lang="vi-VN">
            <a:latin typeface="+mj-lt"/>
          </a:endParaRPr>
        </a:p>
      </dgm:t>
    </dgm:pt>
    <dgm:pt modelId="{D3540BC6-345A-4793-BE74-FA6FCCDD9545}" type="parTrans" cxnId="{EFD68CBA-64B3-4461-8AE6-B11884476340}">
      <dgm:prSet/>
      <dgm:spPr/>
      <dgm:t>
        <a:bodyPr/>
        <a:lstStyle/>
        <a:p>
          <a:endParaRPr lang="vi-VN"/>
        </a:p>
      </dgm:t>
    </dgm:pt>
    <dgm:pt modelId="{9796D7C9-0FD2-49BD-84E3-625E6749A106}" type="sibTrans" cxnId="{EFD68CBA-64B3-4461-8AE6-B11884476340}">
      <dgm:prSet/>
      <dgm:spPr/>
      <dgm:t>
        <a:bodyPr/>
        <a:lstStyle/>
        <a:p>
          <a:endParaRPr lang="vi-VN"/>
        </a:p>
      </dgm:t>
    </dgm:pt>
    <dgm:pt modelId="{126F0E8A-F649-48FD-8555-D5A0F612ED68}" type="pres">
      <dgm:prSet presAssocID="{A51C54D6-B1A6-4DE9-93F9-E12F2B7C92DD}" presName="linearFlow" presStyleCnt="0">
        <dgm:presLayoutVars>
          <dgm:dir/>
          <dgm:resizeHandles val="exact"/>
        </dgm:presLayoutVars>
      </dgm:prSet>
      <dgm:spPr/>
    </dgm:pt>
    <dgm:pt modelId="{8235A2ED-9011-4578-BCBE-E90B03255E9B}" type="pres">
      <dgm:prSet presAssocID="{99D93333-94D1-42C7-8FA3-9F072CF31E4D}" presName="composite" presStyleCnt="0"/>
      <dgm:spPr/>
    </dgm:pt>
    <dgm:pt modelId="{003A942C-882E-4455-B226-CE2122DD99A0}" type="pres">
      <dgm:prSet presAssocID="{99D93333-94D1-42C7-8FA3-9F072CF31E4D}" presName="imgShp" presStyleLbl="fgImgPlace1" presStyleIdx="0" presStyleCnt="4"/>
      <dgm:spPr>
        <a:solidFill>
          <a:schemeClr val="bg2"/>
        </a:solidFill>
      </dgm:spPr>
      <dgm:extLst>
        <a:ext uri="{E40237B7-FDA0-4F09-8148-C483321AD2D9}">
          <dgm14:cNvPr xmlns:dgm14="http://schemas.microsoft.com/office/drawing/2010/diagram" id="0" name="" descr="Badge Tick with solid fill"/>
        </a:ext>
      </dgm:extLst>
    </dgm:pt>
    <dgm:pt modelId="{69A2A85D-3F6C-4A90-BCD2-604350F42513}" type="pres">
      <dgm:prSet presAssocID="{99D93333-94D1-42C7-8FA3-9F072CF31E4D}" presName="txShp" presStyleLbl="node1" presStyleIdx="0" presStyleCnt="4">
        <dgm:presLayoutVars>
          <dgm:bulletEnabled val="1"/>
        </dgm:presLayoutVars>
      </dgm:prSet>
      <dgm:spPr/>
    </dgm:pt>
    <dgm:pt modelId="{A10C7809-1385-4AF3-984B-6D2164E39238}" type="pres">
      <dgm:prSet presAssocID="{0D3EF66C-F81A-44FC-8B37-6F4EC3ACC6DB}" presName="spacing" presStyleCnt="0"/>
      <dgm:spPr/>
    </dgm:pt>
    <dgm:pt modelId="{6A11B6DC-1CC1-4756-8741-339E0F9A4DE7}" type="pres">
      <dgm:prSet presAssocID="{22C92303-F82D-49B1-8A6C-F010B14C38B7}" presName="composite" presStyleCnt="0"/>
      <dgm:spPr/>
    </dgm:pt>
    <dgm:pt modelId="{F07DB575-29A6-483D-987F-DB900482347A}" type="pres">
      <dgm:prSet presAssocID="{22C92303-F82D-49B1-8A6C-F010B14C38B7}" presName="imgShp" presStyleLbl="fgImgPlace1" presStyleIdx="1" presStyleCnt="4"/>
      <dgm:spPr>
        <a:solidFill>
          <a:schemeClr val="bg2"/>
        </a:solidFill>
      </dgm:spPr>
    </dgm:pt>
    <dgm:pt modelId="{97CD3297-7504-4818-95F2-E577D30C7753}" type="pres">
      <dgm:prSet presAssocID="{22C92303-F82D-49B1-8A6C-F010B14C38B7}" presName="txShp" presStyleLbl="node1" presStyleIdx="1" presStyleCnt="4">
        <dgm:presLayoutVars>
          <dgm:bulletEnabled val="1"/>
        </dgm:presLayoutVars>
      </dgm:prSet>
      <dgm:spPr/>
    </dgm:pt>
    <dgm:pt modelId="{276BC1CD-2902-4A7F-AFCA-DBE2CE4E38F4}" type="pres">
      <dgm:prSet presAssocID="{646EC178-4FB1-4116-8C9F-51435A5BA8E6}" presName="spacing" presStyleCnt="0"/>
      <dgm:spPr/>
    </dgm:pt>
    <dgm:pt modelId="{997C5B95-EF9F-4FE7-AE82-96610E1887E8}" type="pres">
      <dgm:prSet presAssocID="{8A876253-D5D5-4523-ABA9-665EFF68F8D2}" presName="composite" presStyleCnt="0"/>
      <dgm:spPr/>
    </dgm:pt>
    <dgm:pt modelId="{3B2A7CD2-793D-4C6E-91DD-B1A8B31F85F5}" type="pres">
      <dgm:prSet presAssocID="{8A876253-D5D5-4523-ABA9-665EFF68F8D2}" presName="imgShp" presStyleLbl="fgImgPlace1" presStyleIdx="2" presStyleCnt="4"/>
      <dgm:spPr>
        <a:solidFill>
          <a:schemeClr val="bg2"/>
        </a:solidFill>
      </dgm:spPr>
    </dgm:pt>
    <dgm:pt modelId="{E0F47BE5-C21C-480E-8713-8DB399CEC300}" type="pres">
      <dgm:prSet presAssocID="{8A876253-D5D5-4523-ABA9-665EFF68F8D2}" presName="txShp" presStyleLbl="node1" presStyleIdx="2" presStyleCnt="4">
        <dgm:presLayoutVars>
          <dgm:bulletEnabled val="1"/>
        </dgm:presLayoutVars>
      </dgm:prSet>
      <dgm:spPr/>
    </dgm:pt>
    <dgm:pt modelId="{3605F7DE-05C0-4BA5-9777-CE062C53441F}" type="pres">
      <dgm:prSet presAssocID="{9796D7C9-0FD2-49BD-84E3-625E6749A106}" presName="spacing" presStyleCnt="0"/>
      <dgm:spPr/>
    </dgm:pt>
    <dgm:pt modelId="{EBB675C0-BE12-4671-9B37-F38C7F2E2425}" type="pres">
      <dgm:prSet presAssocID="{8D1CC09C-605C-45A5-8ED8-8FE49E7CDC83}" presName="composite" presStyleCnt="0"/>
      <dgm:spPr/>
    </dgm:pt>
    <dgm:pt modelId="{B3D2136C-2170-450D-A775-4B018AD3990E}" type="pres">
      <dgm:prSet presAssocID="{8D1CC09C-605C-45A5-8ED8-8FE49E7CDC83}" presName="imgShp" presStyleLbl="fgImgPlace1" presStyleIdx="3" presStyleCnt="4"/>
      <dgm:spPr>
        <a:solidFill>
          <a:schemeClr val="bg2"/>
        </a:solidFill>
      </dgm:spPr>
    </dgm:pt>
    <dgm:pt modelId="{DA1B1D2E-9498-4963-9EF7-048CD3C99817}" type="pres">
      <dgm:prSet presAssocID="{8D1CC09C-605C-45A5-8ED8-8FE49E7CDC83}" presName="txShp" presStyleLbl="node1" presStyleIdx="3" presStyleCnt="4">
        <dgm:presLayoutVars>
          <dgm:bulletEnabled val="1"/>
        </dgm:presLayoutVars>
      </dgm:prSet>
      <dgm:spPr/>
    </dgm:pt>
  </dgm:ptLst>
  <dgm:cxnLst>
    <dgm:cxn modelId="{43CC7807-823B-45DF-8B4E-0B206465437F}" type="presOf" srcId="{8A876253-D5D5-4523-ABA9-665EFF68F8D2}" destId="{E0F47BE5-C21C-480E-8713-8DB399CEC300}" srcOrd="0" destOrd="0" presId="urn:microsoft.com/office/officeart/2005/8/layout/vList3"/>
    <dgm:cxn modelId="{ADD40A17-3616-4FCB-8504-352DD80ADD4B}" srcId="{A51C54D6-B1A6-4DE9-93F9-E12F2B7C92DD}" destId="{8D1CC09C-605C-45A5-8ED8-8FE49E7CDC83}" srcOrd="3" destOrd="0" parTransId="{22C5E663-9899-4165-9314-0721B8670FD3}" sibTransId="{F5E61CBD-FB0D-4F42-91BD-14F23F1FC1B5}"/>
    <dgm:cxn modelId="{768E4E4B-4927-427C-B3D2-EA3A5CCF70A0}" srcId="{A51C54D6-B1A6-4DE9-93F9-E12F2B7C92DD}" destId="{99D93333-94D1-42C7-8FA3-9F072CF31E4D}" srcOrd="0" destOrd="0" parTransId="{4025345C-1B10-4958-94F8-818BB0706C88}" sibTransId="{0D3EF66C-F81A-44FC-8B37-6F4EC3ACC6DB}"/>
    <dgm:cxn modelId="{664AAF73-D848-4D7F-9413-B8078A121EBC}" type="presOf" srcId="{99D93333-94D1-42C7-8FA3-9F072CF31E4D}" destId="{69A2A85D-3F6C-4A90-BCD2-604350F42513}" srcOrd="0" destOrd="0" presId="urn:microsoft.com/office/officeart/2005/8/layout/vList3"/>
    <dgm:cxn modelId="{E31810A0-0157-4D16-857B-525F06F99E9D}" type="presOf" srcId="{A51C54D6-B1A6-4DE9-93F9-E12F2B7C92DD}" destId="{126F0E8A-F649-48FD-8555-D5A0F612ED68}" srcOrd="0" destOrd="0" presId="urn:microsoft.com/office/officeart/2005/8/layout/vList3"/>
    <dgm:cxn modelId="{EFD68CBA-64B3-4461-8AE6-B11884476340}" srcId="{A51C54D6-B1A6-4DE9-93F9-E12F2B7C92DD}" destId="{8A876253-D5D5-4523-ABA9-665EFF68F8D2}" srcOrd="2" destOrd="0" parTransId="{D3540BC6-345A-4793-BE74-FA6FCCDD9545}" sibTransId="{9796D7C9-0FD2-49BD-84E3-625E6749A106}"/>
    <dgm:cxn modelId="{FDE9A5C1-7FEC-4D1E-9133-69F67EE43C71}" type="presOf" srcId="{8D1CC09C-605C-45A5-8ED8-8FE49E7CDC83}" destId="{DA1B1D2E-9498-4963-9EF7-048CD3C99817}" srcOrd="0" destOrd="0" presId="urn:microsoft.com/office/officeart/2005/8/layout/vList3"/>
    <dgm:cxn modelId="{0B6009C9-9947-49E4-A945-889709D69EE0}" srcId="{A51C54D6-B1A6-4DE9-93F9-E12F2B7C92DD}" destId="{22C92303-F82D-49B1-8A6C-F010B14C38B7}" srcOrd="1" destOrd="0" parTransId="{16B033F4-DABB-49E1-AB8B-DBB435588F94}" sibTransId="{646EC178-4FB1-4116-8C9F-51435A5BA8E6}"/>
    <dgm:cxn modelId="{C4282AE4-5ED9-4599-B56E-A33E1364A642}" type="presOf" srcId="{22C92303-F82D-49B1-8A6C-F010B14C38B7}" destId="{97CD3297-7504-4818-95F2-E577D30C7753}" srcOrd="0" destOrd="0" presId="urn:microsoft.com/office/officeart/2005/8/layout/vList3"/>
    <dgm:cxn modelId="{18C139EE-908E-435B-B598-937F575693C3}" type="presParOf" srcId="{126F0E8A-F649-48FD-8555-D5A0F612ED68}" destId="{8235A2ED-9011-4578-BCBE-E90B03255E9B}" srcOrd="0" destOrd="0" presId="urn:microsoft.com/office/officeart/2005/8/layout/vList3"/>
    <dgm:cxn modelId="{B9D12ACA-CC6D-4429-825B-1483FDF0906B}" type="presParOf" srcId="{8235A2ED-9011-4578-BCBE-E90B03255E9B}" destId="{003A942C-882E-4455-B226-CE2122DD99A0}" srcOrd="0" destOrd="0" presId="urn:microsoft.com/office/officeart/2005/8/layout/vList3"/>
    <dgm:cxn modelId="{B5210A46-0CE9-4A3E-B0BA-09601235C11F}" type="presParOf" srcId="{8235A2ED-9011-4578-BCBE-E90B03255E9B}" destId="{69A2A85D-3F6C-4A90-BCD2-604350F42513}" srcOrd="1" destOrd="0" presId="urn:microsoft.com/office/officeart/2005/8/layout/vList3"/>
    <dgm:cxn modelId="{BD05338C-2BF9-49C0-A22A-01BA1A44E5FA}" type="presParOf" srcId="{126F0E8A-F649-48FD-8555-D5A0F612ED68}" destId="{A10C7809-1385-4AF3-984B-6D2164E39238}" srcOrd="1" destOrd="0" presId="urn:microsoft.com/office/officeart/2005/8/layout/vList3"/>
    <dgm:cxn modelId="{E9DCE56D-0556-4B0E-859F-5E672E18F047}" type="presParOf" srcId="{126F0E8A-F649-48FD-8555-D5A0F612ED68}" destId="{6A11B6DC-1CC1-4756-8741-339E0F9A4DE7}" srcOrd="2" destOrd="0" presId="urn:microsoft.com/office/officeart/2005/8/layout/vList3"/>
    <dgm:cxn modelId="{9C800C88-BD47-4BD2-A28D-D481624BB9F5}" type="presParOf" srcId="{6A11B6DC-1CC1-4756-8741-339E0F9A4DE7}" destId="{F07DB575-29A6-483D-987F-DB900482347A}" srcOrd="0" destOrd="0" presId="urn:microsoft.com/office/officeart/2005/8/layout/vList3"/>
    <dgm:cxn modelId="{D15017AB-B57D-494B-9E8E-49F7D536D22D}" type="presParOf" srcId="{6A11B6DC-1CC1-4756-8741-339E0F9A4DE7}" destId="{97CD3297-7504-4818-95F2-E577D30C7753}" srcOrd="1" destOrd="0" presId="urn:microsoft.com/office/officeart/2005/8/layout/vList3"/>
    <dgm:cxn modelId="{F45BE7AF-925E-4868-B614-8128E7D99DAD}" type="presParOf" srcId="{126F0E8A-F649-48FD-8555-D5A0F612ED68}" destId="{276BC1CD-2902-4A7F-AFCA-DBE2CE4E38F4}" srcOrd="3" destOrd="0" presId="urn:microsoft.com/office/officeart/2005/8/layout/vList3"/>
    <dgm:cxn modelId="{A5616981-D78B-43DE-9CF9-F69D7177ABB1}" type="presParOf" srcId="{126F0E8A-F649-48FD-8555-D5A0F612ED68}" destId="{997C5B95-EF9F-4FE7-AE82-96610E1887E8}" srcOrd="4" destOrd="0" presId="urn:microsoft.com/office/officeart/2005/8/layout/vList3"/>
    <dgm:cxn modelId="{5F373812-0B40-47B2-A461-D967D9DDD9BC}" type="presParOf" srcId="{997C5B95-EF9F-4FE7-AE82-96610E1887E8}" destId="{3B2A7CD2-793D-4C6E-91DD-B1A8B31F85F5}" srcOrd="0" destOrd="0" presId="urn:microsoft.com/office/officeart/2005/8/layout/vList3"/>
    <dgm:cxn modelId="{2CA30ADC-2D2F-40B9-B826-9BE78A82AA65}" type="presParOf" srcId="{997C5B95-EF9F-4FE7-AE82-96610E1887E8}" destId="{E0F47BE5-C21C-480E-8713-8DB399CEC300}" srcOrd="1" destOrd="0" presId="urn:microsoft.com/office/officeart/2005/8/layout/vList3"/>
    <dgm:cxn modelId="{930D8C49-54C0-459E-9268-4CF280DDC11E}" type="presParOf" srcId="{126F0E8A-F649-48FD-8555-D5A0F612ED68}" destId="{3605F7DE-05C0-4BA5-9777-CE062C53441F}" srcOrd="5" destOrd="0" presId="urn:microsoft.com/office/officeart/2005/8/layout/vList3"/>
    <dgm:cxn modelId="{9C7E1258-9D79-4A5B-9460-BFEEFA442584}" type="presParOf" srcId="{126F0E8A-F649-48FD-8555-D5A0F612ED68}" destId="{EBB675C0-BE12-4671-9B37-F38C7F2E2425}" srcOrd="6" destOrd="0" presId="urn:microsoft.com/office/officeart/2005/8/layout/vList3"/>
    <dgm:cxn modelId="{A2DB568C-FE4E-4021-95CD-B525A9E79F0C}" type="presParOf" srcId="{EBB675C0-BE12-4671-9B37-F38C7F2E2425}" destId="{B3D2136C-2170-450D-A775-4B018AD3990E}" srcOrd="0" destOrd="0" presId="urn:microsoft.com/office/officeart/2005/8/layout/vList3"/>
    <dgm:cxn modelId="{434470E2-E202-4B6C-B5E1-C34AFDC0D007}" type="presParOf" srcId="{EBB675C0-BE12-4671-9B37-F38C7F2E2425}" destId="{DA1B1D2E-9498-4963-9EF7-048CD3C9981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A68CA4-F02C-4650-A964-0FFEF6DF0F32}"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vi-VN"/>
        </a:p>
      </dgm:t>
    </dgm:pt>
    <dgm:pt modelId="{B5F9E057-3600-4EF5-A5EE-91FFB1E734C0}">
      <dgm:prSet custT="1"/>
      <dgm:spPr/>
      <dgm:t>
        <a:bodyPr/>
        <a:lstStyle/>
        <a:p>
          <a:pPr algn="ctr"/>
          <a:r>
            <a:rPr lang="vi-VN" sz="2000" b="0" i="0">
              <a:latin typeface="+mj-lt"/>
            </a:rPr>
            <a:t>Thông tin </a:t>
          </a:r>
          <a:endParaRPr lang="vi-VN" sz="2000">
            <a:latin typeface="+mj-lt"/>
          </a:endParaRPr>
        </a:p>
      </dgm:t>
    </dgm:pt>
    <dgm:pt modelId="{F27FC716-AB03-4924-A723-0219DE3B0A5B}" type="parTrans" cxnId="{A5A2DD23-5A4E-4608-86A0-2E981AC20046}">
      <dgm:prSet/>
      <dgm:spPr/>
      <dgm:t>
        <a:bodyPr/>
        <a:lstStyle/>
        <a:p>
          <a:endParaRPr lang="vi-VN"/>
        </a:p>
      </dgm:t>
    </dgm:pt>
    <dgm:pt modelId="{2FC74573-A40F-4775-8A8F-91100E2056FA}" type="sibTrans" cxnId="{A5A2DD23-5A4E-4608-86A0-2E981AC20046}">
      <dgm:prSet/>
      <dgm:spPr/>
      <dgm:t>
        <a:bodyPr/>
        <a:lstStyle/>
        <a:p>
          <a:endParaRPr lang="vi-VN"/>
        </a:p>
      </dgm:t>
    </dgm:pt>
    <dgm:pt modelId="{73CFABB2-F373-4413-8344-70A0501E93CF}">
      <dgm:prSet custT="1"/>
      <dgm:spPr/>
      <dgm:t>
        <a:bodyPr/>
        <a:lstStyle/>
        <a:p>
          <a:pPr algn="ctr"/>
          <a:r>
            <a:rPr lang="vi-VN" sz="2000" b="0" i="0">
              <a:latin typeface="+mj-lt"/>
            </a:rPr>
            <a:t>Thành viên trong nhóm</a:t>
          </a:r>
          <a:endParaRPr lang="vi-VN" sz="2000">
            <a:latin typeface="+mj-lt"/>
          </a:endParaRPr>
        </a:p>
      </dgm:t>
    </dgm:pt>
    <dgm:pt modelId="{60B8C81D-8C1B-4922-93F6-7771D9EFC345}" type="parTrans" cxnId="{16CBC10E-5ADF-44F1-B6E4-046EF2B2B067}">
      <dgm:prSet/>
      <dgm:spPr/>
      <dgm:t>
        <a:bodyPr/>
        <a:lstStyle/>
        <a:p>
          <a:endParaRPr lang="vi-VN"/>
        </a:p>
      </dgm:t>
    </dgm:pt>
    <dgm:pt modelId="{B14B8564-CEEF-4BFF-A7A6-B2E1375B5BBD}" type="sibTrans" cxnId="{16CBC10E-5ADF-44F1-B6E4-046EF2B2B067}">
      <dgm:prSet/>
      <dgm:spPr/>
      <dgm:t>
        <a:bodyPr/>
        <a:lstStyle/>
        <a:p>
          <a:endParaRPr lang="vi-VN"/>
        </a:p>
      </dgm:t>
    </dgm:pt>
    <dgm:pt modelId="{263A1214-B7B3-4719-A08B-B47602C6DF79}">
      <dgm:prSet custT="1"/>
      <dgm:spPr/>
      <dgm:t>
        <a:bodyPr/>
        <a:lstStyle/>
        <a:p>
          <a:pPr algn="ctr"/>
          <a:r>
            <a:rPr lang="vi-VN" sz="2000" b="0" i="0">
              <a:latin typeface="+mj-lt"/>
            </a:rPr>
            <a:t>Các hoạt động và sự kiện </a:t>
          </a:r>
          <a:endParaRPr lang="vi-VN" sz="2000">
            <a:latin typeface="+mj-lt"/>
          </a:endParaRPr>
        </a:p>
      </dgm:t>
    </dgm:pt>
    <dgm:pt modelId="{BC44BC17-A03A-4BF9-839E-28B132ABECC3}" type="parTrans" cxnId="{24E0633C-E726-4D7D-BDA4-CD2CEAB5C2FE}">
      <dgm:prSet/>
      <dgm:spPr/>
      <dgm:t>
        <a:bodyPr/>
        <a:lstStyle/>
        <a:p>
          <a:endParaRPr lang="vi-VN"/>
        </a:p>
      </dgm:t>
    </dgm:pt>
    <dgm:pt modelId="{AB964B6B-DDCE-43A9-BEE8-104955CF959B}" type="sibTrans" cxnId="{24E0633C-E726-4D7D-BDA4-CD2CEAB5C2FE}">
      <dgm:prSet/>
      <dgm:spPr/>
      <dgm:t>
        <a:bodyPr/>
        <a:lstStyle/>
        <a:p>
          <a:endParaRPr lang="vi-VN"/>
        </a:p>
      </dgm:t>
    </dgm:pt>
    <dgm:pt modelId="{B2C86164-FF3A-42C1-B08A-6410C2CF76D0}">
      <dgm:prSet custT="1"/>
      <dgm:spPr/>
      <dgm:t>
        <a:bodyPr/>
        <a:lstStyle/>
        <a:p>
          <a:pPr algn="ctr"/>
          <a:r>
            <a:rPr lang="vi-VN" sz="2000" b="0" i="0">
              <a:latin typeface="+mj-lt"/>
            </a:rPr>
            <a:t>Liên hệ</a:t>
          </a:r>
          <a:endParaRPr lang="vi-VN" sz="2000">
            <a:latin typeface="+mj-lt"/>
          </a:endParaRPr>
        </a:p>
      </dgm:t>
    </dgm:pt>
    <dgm:pt modelId="{817DD07A-4B40-45F7-8A83-17F7143D29B9}" type="parTrans" cxnId="{201F6231-1A47-456C-BF38-42B46B0BCFF2}">
      <dgm:prSet/>
      <dgm:spPr/>
      <dgm:t>
        <a:bodyPr/>
        <a:lstStyle/>
        <a:p>
          <a:endParaRPr lang="vi-VN"/>
        </a:p>
      </dgm:t>
    </dgm:pt>
    <dgm:pt modelId="{497D3B0F-B14F-48EF-A6BD-4C635440CDB2}" type="sibTrans" cxnId="{201F6231-1A47-456C-BF38-42B46B0BCFF2}">
      <dgm:prSet/>
      <dgm:spPr/>
      <dgm:t>
        <a:bodyPr/>
        <a:lstStyle/>
        <a:p>
          <a:endParaRPr lang="vi-VN"/>
        </a:p>
      </dgm:t>
    </dgm:pt>
    <dgm:pt modelId="{3D6EAAD1-8D30-43AD-B535-AA8220539EF8}" type="pres">
      <dgm:prSet presAssocID="{05A68CA4-F02C-4650-A964-0FFEF6DF0F32}" presName="linear" presStyleCnt="0">
        <dgm:presLayoutVars>
          <dgm:animLvl val="lvl"/>
          <dgm:resizeHandles val="exact"/>
        </dgm:presLayoutVars>
      </dgm:prSet>
      <dgm:spPr/>
    </dgm:pt>
    <dgm:pt modelId="{D2296572-78AD-4BDA-B256-5C9321E6A54D}" type="pres">
      <dgm:prSet presAssocID="{B5F9E057-3600-4EF5-A5EE-91FFB1E734C0}" presName="parentText" presStyleLbl="node1" presStyleIdx="0" presStyleCnt="4" custLinFactY="-15547" custLinFactNeighborY="-100000">
        <dgm:presLayoutVars>
          <dgm:chMax val="0"/>
          <dgm:bulletEnabled val="1"/>
        </dgm:presLayoutVars>
      </dgm:prSet>
      <dgm:spPr/>
    </dgm:pt>
    <dgm:pt modelId="{DB726536-A097-4D62-952C-3375F2A1D4DE}" type="pres">
      <dgm:prSet presAssocID="{2FC74573-A40F-4775-8A8F-91100E2056FA}" presName="spacer" presStyleCnt="0"/>
      <dgm:spPr/>
    </dgm:pt>
    <dgm:pt modelId="{513949E6-293F-4A5F-9146-94FE32F6E949}" type="pres">
      <dgm:prSet presAssocID="{73CFABB2-F373-4413-8344-70A0501E93CF}" presName="parentText" presStyleLbl="node1" presStyleIdx="1" presStyleCnt="4">
        <dgm:presLayoutVars>
          <dgm:chMax val="0"/>
          <dgm:bulletEnabled val="1"/>
        </dgm:presLayoutVars>
      </dgm:prSet>
      <dgm:spPr/>
    </dgm:pt>
    <dgm:pt modelId="{3F609880-C22D-4D9F-9809-6574ED86F1E9}" type="pres">
      <dgm:prSet presAssocID="{B14B8564-CEEF-4BFF-A7A6-B2E1375B5BBD}" presName="spacer" presStyleCnt="0"/>
      <dgm:spPr/>
    </dgm:pt>
    <dgm:pt modelId="{D3A33A17-9003-4E4F-9314-12705FAF76D6}" type="pres">
      <dgm:prSet presAssocID="{263A1214-B7B3-4719-A08B-B47602C6DF79}" presName="parentText" presStyleLbl="node1" presStyleIdx="2" presStyleCnt="4" custLinFactNeighborX="261" custLinFactNeighborY="38014">
        <dgm:presLayoutVars>
          <dgm:chMax val="0"/>
          <dgm:bulletEnabled val="1"/>
        </dgm:presLayoutVars>
      </dgm:prSet>
      <dgm:spPr/>
    </dgm:pt>
    <dgm:pt modelId="{80860647-1C66-42C7-A981-A236C90A648B}" type="pres">
      <dgm:prSet presAssocID="{AB964B6B-DDCE-43A9-BEE8-104955CF959B}" presName="spacer" presStyleCnt="0"/>
      <dgm:spPr/>
    </dgm:pt>
    <dgm:pt modelId="{5AEC2C49-7602-4A1B-A4D1-F262FE1C40F2}" type="pres">
      <dgm:prSet presAssocID="{B2C86164-FF3A-42C1-B08A-6410C2CF76D0}" presName="parentText" presStyleLbl="node1" presStyleIdx="3" presStyleCnt="4" custLinFactY="21436" custLinFactNeighborX="261" custLinFactNeighborY="100000">
        <dgm:presLayoutVars>
          <dgm:chMax val="0"/>
          <dgm:bulletEnabled val="1"/>
        </dgm:presLayoutVars>
      </dgm:prSet>
      <dgm:spPr/>
    </dgm:pt>
  </dgm:ptLst>
  <dgm:cxnLst>
    <dgm:cxn modelId="{16CBC10E-5ADF-44F1-B6E4-046EF2B2B067}" srcId="{05A68CA4-F02C-4650-A964-0FFEF6DF0F32}" destId="{73CFABB2-F373-4413-8344-70A0501E93CF}" srcOrd="1" destOrd="0" parTransId="{60B8C81D-8C1B-4922-93F6-7771D9EFC345}" sibTransId="{B14B8564-CEEF-4BFF-A7A6-B2E1375B5BBD}"/>
    <dgm:cxn modelId="{FADA1715-9E53-4147-91AB-120F1DD1ECFB}" type="presOf" srcId="{73CFABB2-F373-4413-8344-70A0501E93CF}" destId="{513949E6-293F-4A5F-9146-94FE32F6E949}" srcOrd="0" destOrd="0" presId="urn:microsoft.com/office/officeart/2005/8/layout/vList2"/>
    <dgm:cxn modelId="{A5A2DD23-5A4E-4608-86A0-2E981AC20046}" srcId="{05A68CA4-F02C-4650-A964-0FFEF6DF0F32}" destId="{B5F9E057-3600-4EF5-A5EE-91FFB1E734C0}" srcOrd="0" destOrd="0" parTransId="{F27FC716-AB03-4924-A723-0219DE3B0A5B}" sibTransId="{2FC74573-A40F-4775-8A8F-91100E2056FA}"/>
    <dgm:cxn modelId="{201F6231-1A47-456C-BF38-42B46B0BCFF2}" srcId="{05A68CA4-F02C-4650-A964-0FFEF6DF0F32}" destId="{B2C86164-FF3A-42C1-B08A-6410C2CF76D0}" srcOrd="3" destOrd="0" parTransId="{817DD07A-4B40-45F7-8A83-17F7143D29B9}" sibTransId="{497D3B0F-B14F-48EF-A6BD-4C635440CDB2}"/>
    <dgm:cxn modelId="{24E0633C-E726-4D7D-BDA4-CD2CEAB5C2FE}" srcId="{05A68CA4-F02C-4650-A964-0FFEF6DF0F32}" destId="{263A1214-B7B3-4719-A08B-B47602C6DF79}" srcOrd="2" destOrd="0" parTransId="{BC44BC17-A03A-4BF9-839E-28B132ABECC3}" sibTransId="{AB964B6B-DDCE-43A9-BEE8-104955CF959B}"/>
    <dgm:cxn modelId="{0274054B-30F9-41E7-9C1C-993BCFDC3B71}" type="presOf" srcId="{05A68CA4-F02C-4650-A964-0FFEF6DF0F32}" destId="{3D6EAAD1-8D30-43AD-B535-AA8220539EF8}" srcOrd="0" destOrd="0" presId="urn:microsoft.com/office/officeart/2005/8/layout/vList2"/>
    <dgm:cxn modelId="{063ABF4C-CA87-4CBA-AA4E-4E39D833B562}" type="presOf" srcId="{263A1214-B7B3-4719-A08B-B47602C6DF79}" destId="{D3A33A17-9003-4E4F-9314-12705FAF76D6}" srcOrd="0" destOrd="0" presId="urn:microsoft.com/office/officeart/2005/8/layout/vList2"/>
    <dgm:cxn modelId="{53758880-DA07-4FE0-828A-CCA2A9D26D7B}" type="presOf" srcId="{B5F9E057-3600-4EF5-A5EE-91FFB1E734C0}" destId="{D2296572-78AD-4BDA-B256-5C9321E6A54D}" srcOrd="0" destOrd="0" presId="urn:microsoft.com/office/officeart/2005/8/layout/vList2"/>
    <dgm:cxn modelId="{DF70B5E3-B595-4915-B287-AA0BE1D6F6E5}" type="presOf" srcId="{B2C86164-FF3A-42C1-B08A-6410C2CF76D0}" destId="{5AEC2C49-7602-4A1B-A4D1-F262FE1C40F2}" srcOrd="0" destOrd="0" presId="urn:microsoft.com/office/officeart/2005/8/layout/vList2"/>
    <dgm:cxn modelId="{7C317C3A-DD1A-4F29-81A0-54B31070DC11}" type="presParOf" srcId="{3D6EAAD1-8D30-43AD-B535-AA8220539EF8}" destId="{D2296572-78AD-4BDA-B256-5C9321E6A54D}" srcOrd="0" destOrd="0" presId="urn:microsoft.com/office/officeart/2005/8/layout/vList2"/>
    <dgm:cxn modelId="{3C509AAE-466A-4263-8EBA-35BE9506C561}" type="presParOf" srcId="{3D6EAAD1-8D30-43AD-B535-AA8220539EF8}" destId="{DB726536-A097-4D62-952C-3375F2A1D4DE}" srcOrd="1" destOrd="0" presId="urn:microsoft.com/office/officeart/2005/8/layout/vList2"/>
    <dgm:cxn modelId="{D0FC6170-2B6F-4F94-BA0E-E899F23646BA}" type="presParOf" srcId="{3D6EAAD1-8D30-43AD-B535-AA8220539EF8}" destId="{513949E6-293F-4A5F-9146-94FE32F6E949}" srcOrd="2" destOrd="0" presId="urn:microsoft.com/office/officeart/2005/8/layout/vList2"/>
    <dgm:cxn modelId="{D851A258-6D78-48BF-A4CB-11D78E6FF96E}" type="presParOf" srcId="{3D6EAAD1-8D30-43AD-B535-AA8220539EF8}" destId="{3F609880-C22D-4D9F-9809-6574ED86F1E9}" srcOrd="3" destOrd="0" presId="urn:microsoft.com/office/officeart/2005/8/layout/vList2"/>
    <dgm:cxn modelId="{27019030-E8D3-4A4F-8899-6DC742A9F51C}" type="presParOf" srcId="{3D6EAAD1-8D30-43AD-B535-AA8220539EF8}" destId="{D3A33A17-9003-4E4F-9314-12705FAF76D6}" srcOrd="4" destOrd="0" presId="urn:microsoft.com/office/officeart/2005/8/layout/vList2"/>
    <dgm:cxn modelId="{532DB03D-657A-42B1-A5CD-7C881CC1C6E2}" type="presParOf" srcId="{3D6EAAD1-8D30-43AD-B535-AA8220539EF8}" destId="{80860647-1C66-42C7-A981-A236C90A648B}" srcOrd="5" destOrd="0" presId="urn:microsoft.com/office/officeart/2005/8/layout/vList2"/>
    <dgm:cxn modelId="{F7F0E57E-D8E6-4706-9206-8B2A51A9FC52}" type="presParOf" srcId="{3D6EAAD1-8D30-43AD-B535-AA8220539EF8}" destId="{5AEC2C49-7602-4A1B-A4D1-F262FE1C40F2}"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812439AC-3356-4341-83C2-5551A8CCC12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vi-VN"/>
        </a:p>
      </dgm:t>
    </dgm:pt>
    <dgm:pt modelId="{3495BF27-2BBC-48B0-AF9E-E69560E9AF93}">
      <dgm:prSet custT="1"/>
      <dgm:spPr/>
      <dgm:t>
        <a:bodyPr/>
        <a:lstStyle/>
        <a:p>
          <a:r>
            <a:rPr lang="en-GB" sz="2000" b="0" i="0">
              <a:latin typeface="Times New Roman" panose="02020603050405020304" pitchFamily="18" charset="0"/>
              <a:cs typeface="Times New Roman" panose="02020603050405020304" pitchFamily="18" charset="0"/>
            </a:rPr>
            <a:t> </a:t>
          </a:r>
          <a:r>
            <a:rPr lang="vi-VN" sz="2000" b="0" i="0">
              <a:latin typeface="Times New Roman" panose="02020603050405020304" pitchFamily="18" charset="0"/>
              <a:cs typeface="Times New Roman" panose="02020603050405020304" pitchFamily="18" charset="0"/>
            </a:rPr>
            <a:t>       Sự tiện lợi và dễ dàng truy cập thông tin</a:t>
          </a:r>
          <a:r>
            <a:rPr lang="en-GB" sz="2000" b="0" i="0">
              <a:latin typeface="Times New Roman" panose="02020603050405020304" pitchFamily="18" charset="0"/>
              <a:cs typeface="Times New Roman" panose="02020603050405020304" pitchFamily="18" charset="0"/>
            </a:rPr>
            <a:t>.</a:t>
          </a:r>
          <a:endParaRPr lang="vi-VN" sz="2000" b="0">
            <a:latin typeface="Times New Roman" panose="02020603050405020304" pitchFamily="18" charset="0"/>
            <a:cs typeface="Times New Roman" panose="02020603050405020304" pitchFamily="18" charset="0"/>
          </a:endParaRPr>
        </a:p>
      </dgm:t>
    </dgm:pt>
    <dgm:pt modelId="{6FED0B35-4DC6-4491-A3FA-D97B1EB2DE88}" type="parTrans" cxnId="{6733E1DD-68AD-4683-88F6-F300FA6B0597}">
      <dgm:prSet/>
      <dgm:spPr/>
      <dgm:t>
        <a:bodyPr/>
        <a:lstStyle/>
        <a:p>
          <a:endParaRPr lang="vi-VN"/>
        </a:p>
      </dgm:t>
    </dgm:pt>
    <dgm:pt modelId="{95B556BE-9C1D-4B1B-ACE3-B0D04AB91FE5}" type="sibTrans" cxnId="{6733E1DD-68AD-4683-88F6-F300FA6B0597}">
      <dgm:prSet/>
      <dgm:spPr/>
      <dgm:t>
        <a:bodyPr/>
        <a:lstStyle/>
        <a:p>
          <a:endParaRPr lang="vi-VN"/>
        </a:p>
      </dgm:t>
    </dgm:pt>
    <dgm:pt modelId="{6F7D81C4-425E-47BD-8465-B5470358B360}">
      <dgm:prSet custT="1"/>
      <dgm:spPr/>
      <dgm:t>
        <a:bodyPr/>
        <a:lstStyle/>
        <a:p>
          <a:r>
            <a:rPr lang="vi-VN" sz="2000" b="0" i="0">
              <a:latin typeface="Times New Roman" panose="02020603050405020304" pitchFamily="18" charset="0"/>
              <a:cs typeface="Times New Roman" panose="02020603050405020304" pitchFamily="18" charset="0"/>
            </a:rPr>
            <a:t>Đồng bộ và chia sẻ thông tin</a:t>
          </a:r>
          <a:endParaRPr lang="vi-VN" sz="2000" b="0">
            <a:latin typeface="Times New Roman" panose="02020603050405020304" pitchFamily="18" charset="0"/>
            <a:cs typeface="Times New Roman" panose="02020603050405020304" pitchFamily="18" charset="0"/>
          </a:endParaRPr>
        </a:p>
      </dgm:t>
    </dgm:pt>
    <dgm:pt modelId="{F7F3BDC4-A1ED-4AE0-B744-811A745818EA}" type="parTrans" cxnId="{7E44C156-615A-482F-AFE8-2BACC2A9AC00}">
      <dgm:prSet/>
      <dgm:spPr/>
      <dgm:t>
        <a:bodyPr/>
        <a:lstStyle/>
        <a:p>
          <a:endParaRPr lang="vi-VN"/>
        </a:p>
      </dgm:t>
    </dgm:pt>
    <dgm:pt modelId="{2FFD09E0-53A3-46A5-B37F-1049C01BA922}" type="sibTrans" cxnId="{7E44C156-615A-482F-AFE8-2BACC2A9AC00}">
      <dgm:prSet/>
      <dgm:spPr/>
      <dgm:t>
        <a:bodyPr/>
        <a:lstStyle/>
        <a:p>
          <a:endParaRPr lang="vi-VN"/>
        </a:p>
      </dgm:t>
    </dgm:pt>
    <dgm:pt modelId="{3D1205C3-4F05-4B16-A862-FED7312C379F}">
      <dgm:prSet custT="1"/>
      <dgm:spPr>
        <a:ln>
          <a:noFill/>
        </a:ln>
      </dgm:spPr>
      <dgm:t>
        <a:bodyPr/>
        <a:lstStyle/>
        <a:p>
          <a:r>
            <a:rPr lang="vi-VN" sz="2000" b="0" i="0">
              <a:latin typeface="Times New Roman" panose="02020603050405020304" pitchFamily="18" charset="0"/>
              <a:cs typeface="Times New Roman" panose="02020603050405020304" pitchFamily="18" charset="0"/>
            </a:rPr>
            <a:t>Quản lí dữ liệu hiệu quả</a:t>
          </a:r>
          <a:endParaRPr lang="vi-VN" sz="2000" b="0">
            <a:latin typeface="Times New Roman" panose="02020603050405020304" pitchFamily="18" charset="0"/>
            <a:cs typeface="Times New Roman" panose="02020603050405020304" pitchFamily="18" charset="0"/>
          </a:endParaRPr>
        </a:p>
      </dgm:t>
    </dgm:pt>
    <dgm:pt modelId="{CB2D9563-A544-47A2-A562-96ADCA4CDD9A}" type="parTrans" cxnId="{3BFC238A-1F4A-4520-8213-673441E0DBF7}">
      <dgm:prSet/>
      <dgm:spPr/>
      <dgm:t>
        <a:bodyPr/>
        <a:lstStyle/>
        <a:p>
          <a:endParaRPr lang="vi-VN"/>
        </a:p>
      </dgm:t>
    </dgm:pt>
    <dgm:pt modelId="{518C6E4A-DCDA-4A3D-A4B3-80F996E8C12C}" type="sibTrans" cxnId="{3BFC238A-1F4A-4520-8213-673441E0DBF7}">
      <dgm:prSet/>
      <dgm:spPr/>
      <dgm:t>
        <a:bodyPr/>
        <a:lstStyle/>
        <a:p>
          <a:endParaRPr lang="vi-VN"/>
        </a:p>
      </dgm:t>
    </dgm:pt>
    <dgm:pt modelId="{9395846E-9B0F-4555-81A3-E767A97FAD53}">
      <dgm:prSet custT="1"/>
      <dgm:spPr>
        <a:ln>
          <a:noFill/>
        </a:ln>
      </dgm:spPr>
      <dgm:t>
        <a:bodyPr/>
        <a:lstStyle/>
        <a:p>
          <a:r>
            <a:rPr lang="en-GB" sz="2000" b="0" i="0">
              <a:latin typeface="Times New Roman" panose="02020603050405020304" pitchFamily="18" charset="0"/>
              <a:cs typeface="Times New Roman" panose="02020603050405020304" pitchFamily="18" charset="0"/>
            </a:rPr>
            <a:t>Quảng bá hình ảnh, thông tin</a:t>
          </a:r>
          <a:endParaRPr lang="vi-VN" sz="2000" b="0">
            <a:latin typeface="Times New Roman" panose="02020603050405020304" pitchFamily="18" charset="0"/>
            <a:cs typeface="Times New Roman" panose="02020603050405020304" pitchFamily="18" charset="0"/>
          </a:endParaRPr>
        </a:p>
      </dgm:t>
    </dgm:pt>
    <dgm:pt modelId="{210ACE34-5BC2-4D63-AC48-5B34ED5AF3C4}" type="parTrans" cxnId="{969F1838-E0D2-4812-9CCA-D5FEF9479CE6}">
      <dgm:prSet/>
      <dgm:spPr/>
      <dgm:t>
        <a:bodyPr/>
        <a:lstStyle/>
        <a:p>
          <a:endParaRPr lang="vi-VN"/>
        </a:p>
      </dgm:t>
    </dgm:pt>
    <dgm:pt modelId="{09ADC40B-FEB8-448B-9CD4-63547F427491}" type="sibTrans" cxnId="{969F1838-E0D2-4812-9CCA-D5FEF9479CE6}">
      <dgm:prSet/>
      <dgm:spPr/>
      <dgm:t>
        <a:bodyPr/>
        <a:lstStyle/>
        <a:p>
          <a:endParaRPr lang="vi-VN"/>
        </a:p>
      </dgm:t>
    </dgm:pt>
    <dgm:pt modelId="{524F5C91-021C-4B5B-8D19-65739CA84634}">
      <dgm:prSet custT="1"/>
      <dgm:spPr>
        <a:ln>
          <a:noFill/>
        </a:ln>
      </dgm:spPr>
      <dgm:t>
        <a:bodyPr/>
        <a:lstStyle/>
        <a:p>
          <a:r>
            <a:rPr lang="vi-VN" sz="2000" b="0" i="0">
              <a:latin typeface="Times New Roman" panose="02020603050405020304" pitchFamily="18" charset="0"/>
              <a:cs typeface="Times New Roman" panose="02020603050405020304" pitchFamily="18" charset="0"/>
            </a:rPr>
            <a:t>Tăng cường bảo mật thông tin</a:t>
          </a:r>
          <a:endParaRPr lang="vi-VN" sz="2000" b="0">
            <a:latin typeface="Times New Roman" panose="02020603050405020304" pitchFamily="18" charset="0"/>
            <a:cs typeface="Times New Roman" panose="02020603050405020304" pitchFamily="18" charset="0"/>
          </a:endParaRPr>
        </a:p>
      </dgm:t>
    </dgm:pt>
    <dgm:pt modelId="{37D2D2D3-E8FA-4951-9905-1317238AFF45}" type="parTrans" cxnId="{ADE2BB5E-0244-4C4E-A42D-B2DBBE87682E}">
      <dgm:prSet/>
      <dgm:spPr/>
      <dgm:t>
        <a:bodyPr/>
        <a:lstStyle/>
        <a:p>
          <a:endParaRPr lang="vi-VN"/>
        </a:p>
      </dgm:t>
    </dgm:pt>
    <dgm:pt modelId="{52D4781C-DB23-418D-AC9A-1F60CAAFEA9B}" type="sibTrans" cxnId="{ADE2BB5E-0244-4C4E-A42D-B2DBBE87682E}">
      <dgm:prSet/>
      <dgm:spPr/>
      <dgm:t>
        <a:bodyPr/>
        <a:lstStyle/>
        <a:p>
          <a:endParaRPr lang="vi-VN"/>
        </a:p>
      </dgm:t>
    </dgm:pt>
    <dgm:pt modelId="{B944D1B7-462A-44B5-8664-4DEA6C0A4C69}" type="pres">
      <dgm:prSet presAssocID="{812439AC-3356-4341-83C2-5551A8CCC121}" presName="linearFlow" presStyleCnt="0">
        <dgm:presLayoutVars>
          <dgm:dir/>
          <dgm:resizeHandles val="exact"/>
        </dgm:presLayoutVars>
      </dgm:prSet>
      <dgm:spPr/>
    </dgm:pt>
    <dgm:pt modelId="{099DF698-E67B-49C2-9C5C-4D55B85C5E33}" type="pres">
      <dgm:prSet presAssocID="{3495BF27-2BBC-48B0-AF9E-E69560E9AF93}" presName="composite" presStyleCnt="0"/>
      <dgm:spPr/>
    </dgm:pt>
    <dgm:pt modelId="{7D680A0B-A995-4908-8588-F6BA30E2DF4A}" type="pres">
      <dgm:prSet presAssocID="{3495BF27-2BBC-48B0-AF9E-E69560E9AF93}"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ckmark with solid fill"/>
        </a:ext>
      </dgm:extLst>
    </dgm:pt>
    <dgm:pt modelId="{917CF9C3-FE68-4C58-AB33-9D72FC791D77}" type="pres">
      <dgm:prSet presAssocID="{3495BF27-2BBC-48B0-AF9E-E69560E9AF93}" presName="txShp" presStyleLbl="node1" presStyleIdx="0" presStyleCnt="5" custScaleX="130568">
        <dgm:presLayoutVars>
          <dgm:bulletEnabled val="1"/>
        </dgm:presLayoutVars>
      </dgm:prSet>
      <dgm:spPr/>
    </dgm:pt>
    <dgm:pt modelId="{51C3BE85-DF6D-45EB-BF1F-DF77FF19933E}" type="pres">
      <dgm:prSet presAssocID="{95B556BE-9C1D-4B1B-ACE3-B0D04AB91FE5}" presName="spacing" presStyleCnt="0"/>
      <dgm:spPr/>
    </dgm:pt>
    <dgm:pt modelId="{421E1F81-E883-4F0C-B237-FBBA2CAD0CFD}" type="pres">
      <dgm:prSet presAssocID="{6F7D81C4-425E-47BD-8465-B5470358B360}" presName="composite" presStyleCnt="0"/>
      <dgm:spPr/>
    </dgm:pt>
    <dgm:pt modelId="{F006597E-B628-4996-8685-828011A21717}" type="pres">
      <dgm:prSet presAssocID="{6F7D81C4-425E-47BD-8465-B5470358B360}" presName="imgShp" presStyleLbl="fgImgPlace1" presStyleIdx="1"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ckmark with solid fill"/>
        </a:ext>
      </dgm:extLst>
    </dgm:pt>
    <dgm:pt modelId="{78AE638D-D63E-4C96-95E7-509968657FBD}" type="pres">
      <dgm:prSet presAssocID="{6F7D81C4-425E-47BD-8465-B5470358B360}" presName="txShp" presStyleLbl="node1" presStyleIdx="1" presStyleCnt="5" custScaleX="130568">
        <dgm:presLayoutVars>
          <dgm:bulletEnabled val="1"/>
        </dgm:presLayoutVars>
      </dgm:prSet>
      <dgm:spPr/>
    </dgm:pt>
    <dgm:pt modelId="{D3E7AFDA-5927-4A26-BA0D-02DD9D5627FF}" type="pres">
      <dgm:prSet presAssocID="{2FFD09E0-53A3-46A5-B37F-1049C01BA922}" presName="spacing" presStyleCnt="0"/>
      <dgm:spPr/>
    </dgm:pt>
    <dgm:pt modelId="{0DB6C61D-ED5C-4430-869B-D62A7861D669}" type="pres">
      <dgm:prSet presAssocID="{3D1205C3-4F05-4B16-A862-FED7312C379F}" presName="composite" presStyleCnt="0"/>
      <dgm:spPr/>
    </dgm:pt>
    <dgm:pt modelId="{F9BBF967-8586-4AD1-BCAD-A32BE292B344}" type="pres">
      <dgm:prSet presAssocID="{3D1205C3-4F05-4B16-A862-FED7312C379F}" presName="imgShp" presStyleLbl="fgImgPlace1" presStyleIdx="2"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ckmark with solid fill"/>
        </a:ext>
      </dgm:extLst>
    </dgm:pt>
    <dgm:pt modelId="{A16B6430-9C06-440C-834A-C77A57276BDC}" type="pres">
      <dgm:prSet presAssocID="{3D1205C3-4F05-4B16-A862-FED7312C379F}" presName="txShp" presStyleLbl="node1" presStyleIdx="2" presStyleCnt="5" custScaleX="129735">
        <dgm:presLayoutVars>
          <dgm:bulletEnabled val="1"/>
        </dgm:presLayoutVars>
      </dgm:prSet>
      <dgm:spPr/>
    </dgm:pt>
    <dgm:pt modelId="{1395A17E-F635-4539-BFC3-6278EAB159DF}" type="pres">
      <dgm:prSet presAssocID="{518C6E4A-DCDA-4A3D-A4B3-80F996E8C12C}" presName="spacing" presStyleCnt="0"/>
      <dgm:spPr/>
    </dgm:pt>
    <dgm:pt modelId="{90E7570E-0EE8-413E-8A95-77BC12C3EE48}" type="pres">
      <dgm:prSet presAssocID="{9395846E-9B0F-4555-81A3-E767A97FAD53}" presName="composite" presStyleCnt="0"/>
      <dgm:spPr/>
    </dgm:pt>
    <dgm:pt modelId="{1C84FC41-9465-43C6-8B53-87D78F342183}" type="pres">
      <dgm:prSet presAssocID="{9395846E-9B0F-4555-81A3-E767A97FAD53}" presName="imgShp" presStyleLbl="fgImgPlace1" presStyleIdx="3"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ckmark with solid fill"/>
        </a:ext>
      </dgm:extLst>
    </dgm:pt>
    <dgm:pt modelId="{76744A19-C472-4CC7-A5D0-B5AB43B66E77}" type="pres">
      <dgm:prSet presAssocID="{9395846E-9B0F-4555-81A3-E767A97FAD53}" presName="txShp" presStyleLbl="node1" presStyleIdx="3" presStyleCnt="5" custScaleX="129735">
        <dgm:presLayoutVars>
          <dgm:bulletEnabled val="1"/>
        </dgm:presLayoutVars>
      </dgm:prSet>
      <dgm:spPr/>
    </dgm:pt>
    <dgm:pt modelId="{595540FC-20AF-469E-A021-7D39142A6531}" type="pres">
      <dgm:prSet presAssocID="{09ADC40B-FEB8-448B-9CD4-63547F427491}" presName="spacing" presStyleCnt="0"/>
      <dgm:spPr/>
    </dgm:pt>
    <dgm:pt modelId="{4AAA869E-F0A7-4185-92CB-29CA5351995E}" type="pres">
      <dgm:prSet presAssocID="{524F5C91-021C-4B5B-8D19-65739CA84634}" presName="composite" presStyleCnt="0"/>
      <dgm:spPr/>
    </dgm:pt>
    <dgm:pt modelId="{8BFAAD00-AF00-4787-9E7F-93B9F0470971}" type="pres">
      <dgm:prSet presAssocID="{524F5C91-021C-4B5B-8D19-65739CA84634}" presName="imgShp" presStyleLbl="fgImgPlace1" presStyleIdx="4" presStyleCnt="5"/>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B263908B-08C1-4DAB-9F98-EDF118583719}" type="pres">
      <dgm:prSet presAssocID="{524F5C91-021C-4B5B-8D19-65739CA84634}" presName="txShp" presStyleLbl="node1" presStyleIdx="4" presStyleCnt="5" custScaleX="129735">
        <dgm:presLayoutVars>
          <dgm:bulletEnabled val="1"/>
        </dgm:presLayoutVars>
      </dgm:prSet>
      <dgm:spPr/>
    </dgm:pt>
  </dgm:ptLst>
  <dgm:cxnLst>
    <dgm:cxn modelId="{A03E7F2C-2CF6-48CC-A6F2-DFA104E0E454}" type="presOf" srcId="{524F5C91-021C-4B5B-8D19-65739CA84634}" destId="{B263908B-08C1-4DAB-9F98-EDF118583719}" srcOrd="0" destOrd="0" presId="urn:microsoft.com/office/officeart/2005/8/layout/vList3"/>
    <dgm:cxn modelId="{64BB2036-9439-4620-8A75-B14D5E22B3A3}" type="presOf" srcId="{6F7D81C4-425E-47BD-8465-B5470358B360}" destId="{78AE638D-D63E-4C96-95E7-509968657FBD}" srcOrd="0" destOrd="0" presId="urn:microsoft.com/office/officeart/2005/8/layout/vList3"/>
    <dgm:cxn modelId="{969F1838-E0D2-4812-9CCA-D5FEF9479CE6}" srcId="{812439AC-3356-4341-83C2-5551A8CCC121}" destId="{9395846E-9B0F-4555-81A3-E767A97FAD53}" srcOrd="3" destOrd="0" parTransId="{210ACE34-5BC2-4D63-AC48-5B34ED5AF3C4}" sibTransId="{09ADC40B-FEB8-448B-9CD4-63547F427491}"/>
    <dgm:cxn modelId="{ADE2BB5E-0244-4C4E-A42D-B2DBBE87682E}" srcId="{812439AC-3356-4341-83C2-5551A8CCC121}" destId="{524F5C91-021C-4B5B-8D19-65739CA84634}" srcOrd="4" destOrd="0" parTransId="{37D2D2D3-E8FA-4951-9905-1317238AFF45}" sibTransId="{52D4781C-DB23-418D-AC9A-1F60CAAFEA9B}"/>
    <dgm:cxn modelId="{5F32FC5E-F47E-4002-8643-79550E1F5337}" type="presOf" srcId="{3495BF27-2BBC-48B0-AF9E-E69560E9AF93}" destId="{917CF9C3-FE68-4C58-AB33-9D72FC791D77}" srcOrd="0" destOrd="0" presId="urn:microsoft.com/office/officeart/2005/8/layout/vList3"/>
    <dgm:cxn modelId="{07064444-EF00-41A6-998A-04E17A70844E}" type="presOf" srcId="{3D1205C3-4F05-4B16-A862-FED7312C379F}" destId="{A16B6430-9C06-440C-834A-C77A57276BDC}" srcOrd="0" destOrd="0" presId="urn:microsoft.com/office/officeart/2005/8/layout/vList3"/>
    <dgm:cxn modelId="{7E44C156-615A-482F-AFE8-2BACC2A9AC00}" srcId="{812439AC-3356-4341-83C2-5551A8CCC121}" destId="{6F7D81C4-425E-47BD-8465-B5470358B360}" srcOrd="1" destOrd="0" parTransId="{F7F3BDC4-A1ED-4AE0-B744-811A745818EA}" sibTransId="{2FFD09E0-53A3-46A5-B37F-1049C01BA922}"/>
    <dgm:cxn modelId="{3BFC238A-1F4A-4520-8213-673441E0DBF7}" srcId="{812439AC-3356-4341-83C2-5551A8CCC121}" destId="{3D1205C3-4F05-4B16-A862-FED7312C379F}" srcOrd="2" destOrd="0" parTransId="{CB2D9563-A544-47A2-A562-96ADCA4CDD9A}" sibTransId="{518C6E4A-DCDA-4A3D-A4B3-80F996E8C12C}"/>
    <dgm:cxn modelId="{6733E1DD-68AD-4683-88F6-F300FA6B0597}" srcId="{812439AC-3356-4341-83C2-5551A8CCC121}" destId="{3495BF27-2BBC-48B0-AF9E-E69560E9AF93}" srcOrd="0" destOrd="0" parTransId="{6FED0B35-4DC6-4491-A3FA-D97B1EB2DE88}" sibTransId="{95B556BE-9C1D-4B1B-ACE3-B0D04AB91FE5}"/>
    <dgm:cxn modelId="{196AB9DF-F779-41CA-A971-86109B6F5D36}" type="presOf" srcId="{812439AC-3356-4341-83C2-5551A8CCC121}" destId="{B944D1B7-462A-44B5-8664-4DEA6C0A4C69}" srcOrd="0" destOrd="0" presId="urn:microsoft.com/office/officeart/2005/8/layout/vList3"/>
    <dgm:cxn modelId="{3A743DF9-9FB5-4D7F-9249-47F1061FB693}" type="presOf" srcId="{9395846E-9B0F-4555-81A3-E767A97FAD53}" destId="{76744A19-C472-4CC7-A5D0-B5AB43B66E77}" srcOrd="0" destOrd="0" presId="urn:microsoft.com/office/officeart/2005/8/layout/vList3"/>
    <dgm:cxn modelId="{58811F08-39CE-4625-8827-775F6783E10C}" type="presParOf" srcId="{B944D1B7-462A-44B5-8664-4DEA6C0A4C69}" destId="{099DF698-E67B-49C2-9C5C-4D55B85C5E33}" srcOrd="0" destOrd="0" presId="urn:microsoft.com/office/officeart/2005/8/layout/vList3"/>
    <dgm:cxn modelId="{A770EB1B-9C03-47C2-8A0D-CA532E1F6480}" type="presParOf" srcId="{099DF698-E67B-49C2-9C5C-4D55B85C5E33}" destId="{7D680A0B-A995-4908-8588-F6BA30E2DF4A}" srcOrd="0" destOrd="0" presId="urn:microsoft.com/office/officeart/2005/8/layout/vList3"/>
    <dgm:cxn modelId="{9FBC6F3C-F785-439B-B7CC-1C92C9FB08DB}" type="presParOf" srcId="{099DF698-E67B-49C2-9C5C-4D55B85C5E33}" destId="{917CF9C3-FE68-4C58-AB33-9D72FC791D77}" srcOrd="1" destOrd="0" presId="urn:microsoft.com/office/officeart/2005/8/layout/vList3"/>
    <dgm:cxn modelId="{3689EBAE-2B4C-4519-8677-C90DBDA8DF5A}" type="presParOf" srcId="{B944D1B7-462A-44B5-8664-4DEA6C0A4C69}" destId="{51C3BE85-DF6D-45EB-BF1F-DF77FF19933E}" srcOrd="1" destOrd="0" presId="urn:microsoft.com/office/officeart/2005/8/layout/vList3"/>
    <dgm:cxn modelId="{50C3C4F5-402A-4945-8602-21A7FF8B6A88}" type="presParOf" srcId="{B944D1B7-462A-44B5-8664-4DEA6C0A4C69}" destId="{421E1F81-E883-4F0C-B237-FBBA2CAD0CFD}" srcOrd="2" destOrd="0" presId="urn:microsoft.com/office/officeart/2005/8/layout/vList3"/>
    <dgm:cxn modelId="{0F5D60A6-15E5-468B-AB6B-D096A2A45A7F}" type="presParOf" srcId="{421E1F81-E883-4F0C-B237-FBBA2CAD0CFD}" destId="{F006597E-B628-4996-8685-828011A21717}" srcOrd="0" destOrd="0" presId="urn:microsoft.com/office/officeart/2005/8/layout/vList3"/>
    <dgm:cxn modelId="{D6887375-E13A-4187-B608-8556C403BD1D}" type="presParOf" srcId="{421E1F81-E883-4F0C-B237-FBBA2CAD0CFD}" destId="{78AE638D-D63E-4C96-95E7-509968657FBD}" srcOrd="1" destOrd="0" presId="urn:microsoft.com/office/officeart/2005/8/layout/vList3"/>
    <dgm:cxn modelId="{E5D213C5-90C6-472D-9A1D-85500ACC8D34}" type="presParOf" srcId="{B944D1B7-462A-44B5-8664-4DEA6C0A4C69}" destId="{D3E7AFDA-5927-4A26-BA0D-02DD9D5627FF}" srcOrd="3" destOrd="0" presId="urn:microsoft.com/office/officeart/2005/8/layout/vList3"/>
    <dgm:cxn modelId="{192F731B-6219-4F79-823C-5E3D0F466B88}" type="presParOf" srcId="{B944D1B7-462A-44B5-8664-4DEA6C0A4C69}" destId="{0DB6C61D-ED5C-4430-869B-D62A7861D669}" srcOrd="4" destOrd="0" presId="urn:microsoft.com/office/officeart/2005/8/layout/vList3"/>
    <dgm:cxn modelId="{682E3371-6E26-4ED2-88B0-31F68F633C7F}" type="presParOf" srcId="{0DB6C61D-ED5C-4430-869B-D62A7861D669}" destId="{F9BBF967-8586-4AD1-BCAD-A32BE292B344}" srcOrd="0" destOrd="0" presId="urn:microsoft.com/office/officeart/2005/8/layout/vList3"/>
    <dgm:cxn modelId="{8D6E3394-853C-4373-8E12-3421E43D430D}" type="presParOf" srcId="{0DB6C61D-ED5C-4430-869B-D62A7861D669}" destId="{A16B6430-9C06-440C-834A-C77A57276BDC}" srcOrd="1" destOrd="0" presId="urn:microsoft.com/office/officeart/2005/8/layout/vList3"/>
    <dgm:cxn modelId="{489C5D98-5D69-47F2-B414-3A340DE77580}" type="presParOf" srcId="{B944D1B7-462A-44B5-8664-4DEA6C0A4C69}" destId="{1395A17E-F635-4539-BFC3-6278EAB159DF}" srcOrd="5" destOrd="0" presId="urn:microsoft.com/office/officeart/2005/8/layout/vList3"/>
    <dgm:cxn modelId="{BBE87FAD-20F8-4735-B1DE-FC6C5E5B086F}" type="presParOf" srcId="{B944D1B7-462A-44B5-8664-4DEA6C0A4C69}" destId="{90E7570E-0EE8-413E-8A95-77BC12C3EE48}" srcOrd="6" destOrd="0" presId="urn:microsoft.com/office/officeart/2005/8/layout/vList3"/>
    <dgm:cxn modelId="{098D63B0-8BF2-40D1-BFF9-2513D05B064F}" type="presParOf" srcId="{90E7570E-0EE8-413E-8A95-77BC12C3EE48}" destId="{1C84FC41-9465-43C6-8B53-87D78F342183}" srcOrd="0" destOrd="0" presId="urn:microsoft.com/office/officeart/2005/8/layout/vList3"/>
    <dgm:cxn modelId="{75168A28-14BC-417A-86F7-4BAB423D6796}" type="presParOf" srcId="{90E7570E-0EE8-413E-8A95-77BC12C3EE48}" destId="{76744A19-C472-4CC7-A5D0-B5AB43B66E77}" srcOrd="1" destOrd="0" presId="urn:microsoft.com/office/officeart/2005/8/layout/vList3"/>
    <dgm:cxn modelId="{0851DA57-5F6A-4F68-8DB2-2DBC9F8CCB6D}" type="presParOf" srcId="{B944D1B7-462A-44B5-8664-4DEA6C0A4C69}" destId="{595540FC-20AF-469E-A021-7D39142A6531}" srcOrd="7" destOrd="0" presId="urn:microsoft.com/office/officeart/2005/8/layout/vList3"/>
    <dgm:cxn modelId="{BA3A37C7-6E78-4E90-9C19-A98154FBDB30}" type="presParOf" srcId="{B944D1B7-462A-44B5-8664-4DEA6C0A4C69}" destId="{4AAA869E-F0A7-4185-92CB-29CA5351995E}" srcOrd="8" destOrd="0" presId="urn:microsoft.com/office/officeart/2005/8/layout/vList3"/>
    <dgm:cxn modelId="{70AA44A8-87CD-4E65-AEEF-6EDFB41BD862}" type="presParOf" srcId="{4AAA869E-F0A7-4185-92CB-29CA5351995E}" destId="{8BFAAD00-AF00-4787-9E7F-93B9F0470971}" srcOrd="0" destOrd="0" presId="urn:microsoft.com/office/officeart/2005/8/layout/vList3"/>
    <dgm:cxn modelId="{2747F860-E337-4DEE-BE49-6BCBBD990EE8}" type="presParOf" srcId="{4AAA869E-F0A7-4185-92CB-29CA5351995E}" destId="{B263908B-08C1-4DAB-9F98-EDF118583719}" srcOrd="1" destOrd="0" presId="urn:microsoft.com/office/officeart/2005/8/layout/vList3"/>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897E26-5D54-4A5B-B550-AB581E14C721}" type="doc">
      <dgm:prSet loTypeId="urn:microsoft.com/office/officeart/2005/8/layout/vList2" loCatId="list" qsTypeId="urn:microsoft.com/office/officeart/2005/8/quickstyle/simple2" qsCatId="simple" csTypeId="urn:microsoft.com/office/officeart/2005/8/colors/accent0_3" csCatId="mainScheme" phldr="1"/>
      <dgm:spPr/>
      <dgm:t>
        <a:bodyPr/>
        <a:lstStyle/>
        <a:p>
          <a:endParaRPr lang="vi-VN"/>
        </a:p>
      </dgm:t>
    </dgm:pt>
    <dgm:pt modelId="{F4718A68-2860-4556-85A5-E7663022B8C3}">
      <dgm:prSet custT="1"/>
      <dgm:spPr/>
      <dgm:t>
        <a:bodyPr/>
        <a:lstStyle/>
        <a:p>
          <a:pPr algn="ctr"/>
          <a:r>
            <a:rPr lang="en-GB" sz="1800" b="0" i="0"/>
            <a:t>Giao diện</a:t>
          </a:r>
          <a:endParaRPr lang="vi-VN" sz="1800"/>
        </a:p>
      </dgm:t>
    </dgm:pt>
    <dgm:pt modelId="{AFF6EAEF-56F7-45CB-ABAC-C4CA9F7BA21A}" type="parTrans" cxnId="{3B145D9D-9CB7-4D40-B627-9A79BD3C5855}">
      <dgm:prSet/>
      <dgm:spPr/>
      <dgm:t>
        <a:bodyPr/>
        <a:lstStyle/>
        <a:p>
          <a:endParaRPr lang="vi-VN"/>
        </a:p>
      </dgm:t>
    </dgm:pt>
    <dgm:pt modelId="{253B0540-750F-43BC-A7F9-28B01752AA64}" type="sibTrans" cxnId="{3B145D9D-9CB7-4D40-B627-9A79BD3C5855}">
      <dgm:prSet/>
      <dgm:spPr/>
      <dgm:t>
        <a:bodyPr/>
        <a:lstStyle/>
        <a:p>
          <a:endParaRPr lang="vi-VN"/>
        </a:p>
      </dgm:t>
    </dgm:pt>
    <dgm:pt modelId="{E85E5FBE-1977-4F36-8029-0B846570ECF4}">
      <dgm:prSet custT="1"/>
      <dgm:spPr/>
      <dgm:t>
        <a:bodyPr/>
        <a:lstStyle/>
        <a:p>
          <a:pPr algn="ctr"/>
          <a:r>
            <a:rPr lang="en-GB" sz="1800" b="0" i="0"/>
            <a:t>Chức năng</a:t>
          </a:r>
          <a:endParaRPr lang="vi-VN" sz="1800"/>
        </a:p>
      </dgm:t>
    </dgm:pt>
    <dgm:pt modelId="{227F7239-DAF9-45EC-970A-3BA107D9A5BC}" type="parTrans" cxnId="{CED7D08B-7D33-498E-8B3F-B23435BD14F6}">
      <dgm:prSet/>
      <dgm:spPr/>
      <dgm:t>
        <a:bodyPr/>
        <a:lstStyle/>
        <a:p>
          <a:endParaRPr lang="vi-VN"/>
        </a:p>
      </dgm:t>
    </dgm:pt>
    <dgm:pt modelId="{5F1947EE-43AF-496F-875B-5B3D248EF81E}" type="sibTrans" cxnId="{CED7D08B-7D33-498E-8B3F-B23435BD14F6}">
      <dgm:prSet/>
      <dgm:spPr/>
      <dgm:t>
        <a:bodyPr/>
        <a:lstStyle/>
        <a:p>
          <a:endParaRPr lang="vi-VN"/>
        </a:p>
      </dgm:t>
    </dgm:pt>
    <dgm:pt modelId="{97CC59F7-E3AE-4174-80B8-97590322D5ED}">
      <dgm:prSet custT="1"/>
      <dgm:spPr/>
      <dgm:t>
        <a:bodyPr/>
        <a:lstStyle/>
        <a:p>
          <a:pPr algn="ctr"/>
          <a:r>
            <a:rPr lang="en-GB" sz="1800" b="0" i="0"/>
            <a:t>Lưu trữ</a:t>
          </a:r>
          <a:endParaRPr lang="vi-VN" sz="1800"/>
        </a:p>
      </dgm:t>
    </dgm:pt>
    <dgm:pt modelId="{8C67FE36-A838-472F-ADB0-FD1C8C5116F0}" type="parTrans" cxnId="{9499E4DF-B776-4BD0-9971-4EC1337D642F}">
      <dgm:prSet/>
      <dgm:spPr/>
      <dgm:t>
        <a:bodyPr/>
        <a:lstStyle/>
        <a:p>
          <a:endParaRPr lang="vi-VN"/>
        </a:p>
      </dgm:t>
    </dgm:pt>
    <dgm:pt modelId="{0FB30C75-BCE5-46AA-97E0-B5A657D10AD3}" type="sibTrans" cxnId="{9499E4DF-B776-4BD0-9971-4EC1337D642F}">
      <dgm:prSet/>
      <dgm:spPr/>
      <dgm:t>
        <a:bodyPr/>
        <a:lstStyle/>
        <a:p>
          <a:endParaRPr lang="vi-VN"/>
        </a:p>
      </dgm:t>
    </dgm:pt>
    <dgm:pt modelId="{D6274131-8B5F-452E-8B75-6012EC30A9FF}">
      <dgm:prSet custT="1"/>
      <dgm:spPr/>
      <dgm:t>
        <a:bodyPr/>
        <a:lstStyle/>
        <a:p>
          <a:pPr algn="ctr"/>
          <a:r>
            <a:rPr lang="vi-VN" sz="1800" b="0" i="0"/>
            <a:t>Tính bảo mật</a:t>
          </a:r>
          <a:endParaRPr lang="vi-VN" sz="1800"/>
        </a:p>
      </dgm:t>
    </dgm:pt>
    <dgm:pt modelId="{C64F4DF1-DC60-4A15-8955-B3FB7EE29EC5}" type="parTrans" cxnId="{78E88408-B87C-4F59-B1A5-8214D72B574F}">
      <dgm:prSet/>
      <dgm:spPr/>
      <dgm:t>
        <a:bodyPr/>
        <a:lstStyle/>
        <a:p>
          <a:endParaRPr lang="vi-VN"/>
        </a:p>
      </dgm:t>
    </dgm:pt>
    <dgm:pt modelId="{F068BB43-15B9-4AD3-880E-D6A6C97A3840}" type="sibTrans" cxnId="{78E88408-B87C-4F59-B1A5-8214D72B574F}">
      <dgm:prSet/>
      <dgm:spPr/>
      <dgm:t>
        <a:bodyPr/>
        <a:lstStyle/>
        <a:p>
          <a:endParaRPr lang="vi-VN"/>
        </a:p>
      </dgm:t>
    </dgm:pt>
    <dgm:pt modelId="{DE5599CD-9C23-4AC1-899A-2D46C163954B}" type="pres">
      <dgm:prSet presAssocID="{FB897E26-5D54-4A5B-B550-AB581E14C721}" presName="linear" presStyleCnt="0">
        <dgm:presLayoutVars>
          <dgm:animLvl val="lvl"/>
          <dgm:resizeHandles val="exact"/>
        </dgm:presLayoutVars>
      </dgm:prSet>
      <dgm:spPr/>
    </dgm:pt>
    <dgm:pt modelId="{444A010E-5332-4BC1-9646-8E805F1EBB0A}" type="pres">
      <dgm:prSet presAssocID="{F4718A68-2860-4556-85A5-E7663022B8C3}" presName="parentText" presStyleLbl="node1" presStyleIdx="0" presStyleCnt="4" custScaleY="56516" custLinFactY="-13055" custLinFactNeighborX="659" custLinFactNeighborY="-100000">
        <dgm:presLayoutVars>
          <dgm:chMax val="0"/>
          <dgm:bulletEnabled val="1"/>
        </dgm:presLayoutVars>
      </dgm:prSet>
      <dgm:spPr/>
    </dgm:pt>
    <dgm:pt modelId="{FAA32FD4-D2AD-4F2B-9D97-17622152B9E0}" type="pres">
      <dgm:prSet presAssocID="{253B0540-750F-43BC-A7F9-28B01752AA64}" presName="spacer" presStyleCnt="0"/>
      <dgm:spPr/>
    </dgm:pt>
    <dgm:pt modelId="{B4494314-476D-4433-88FE-BF8826B865E0}" type="pres">
      <dgm:prSet presAssocID="{E85E5FBE-1977-4F36-8029-0B846570ECF4}" presName="parentText" presStyleLbl="node1" presStyleIdx="1" presStyleCnt="4" custScaleY="57913" custLinFactY="-2264" custLinFactNeighborX="0" custLinFactNeighborY="-100000">
        <dgm:presLayoutVars>
          <dgm:chMax val="0"/>
          <dgm:bulletEnabled val="1"/>
        </dgm:presLayoutVars>
      </dgm:prSet>
      <dgm:spPr/>
    </dgm:pt>
    <dgm:pt modelId="{FA09E6CB-5F21-4930-94DF-F37C61BDBDEE}" type="pres">
      <dgm:prSet presAssocID="{5F1947EE-43AF-496F-875B-5B3D248EF81E}" presName="spacer" presStyleCnt="0"/>
      <dgm:spPr/>
    </dgm:pt>
    <dgm:pt modelId="{68CFE4B0-74C5-437E-B7DF-3519D09A06B2}" type="pres">
      <dgm:prSet presAssocID="{97CC59F7-E3AE-4174-80B8-97590322D5ED}" presName="parentText" presStyleLbl="node1" presStyleIdx="2" presStyleCnt="4" custScaleY="52301" custLinFactNeighborX="0" custLinFactNeighborY="-67649">
        <dgm:presLayoutVars>
          <dgm:chMax val="0"/>
          <dgm:bulletEnabled val="1"/>
        </dgm:presLayoutVars>
      </dgm:prSet>
      <dgm:spPr/>
    </dgm:pt>
    <dgm:pt modelId="{01DAAAE9-FD88-4B5C-9ADB-2DCBB0F49017}" type="pres">
      <dgm:prSet presAssocID="{0FB30C75-BCE5-46AA-97E0-B5A657D10AD3}" presName="spacer" presStyleCnt="0"/>
      <dgm:spPr/>
    </dgm:pt>
    <dgm:pt modelId="{D12263C1-59E3-469A-9C5A-2E3C864FC211}" type="pres">
      <dgm:prSet presAssocID="{D6274131-8B5F-452E-8B75-6012EC30A9FF}" presName="parentText" presStyleLbl="node1" presStyleIdx="3" presStyleCnt="4" custScaleY="49915" custLinFactNeighborX="0" custLinFactNeighborY="-50737">
        <dgm:presLayoutVars>
          <dgm:chMax val="0"/>
          <dgm:bulletEnabled val="1"/>
        </dgm:presLayoutVars>
      </dgm:prSet>
      <dgm:spPr/>
    </dgm:pt>
  </dgm:ptLst>
  <dgm:cxnLst>
    <dgm:cxn modelId="{78E88408-B87C-4F59-B1A5-8214D72B574F}" srcId="{FB897E26-5D54-4A5B-B550-AB581E14C721}" destId="{D6274131-8B5F-452E-8B75-6012EC30A9FF}" srcOrd="3" destOrd="0" parTransId="{C64F4DF1-DC60-4A15-8955-B3FB7EE29EC5}" sibTransId="{F068BB43-15B9-4AD3-880E-D6A6C97A3840}"/>
    <dgm:cxn modelId="{62860738-FB40-4E17-BC6C-EDD0F02E43B5}" type="presOf" srcId="{D6274131-8B5F-452E-8B75-6012EC30A9FF}" destId="{D12263C1-59E3-469A-9C5A-2E3C864FC211}" srcOrd="0" destOrd="0" presId="urn:microsoft.com/office/officeart/2005/8/layout/vList2"/>
    <dgm:cxn modelId="{CED7D08B-7D33-498E-8B3F-B23435BD14F6}" srcId="{FB897E26-5D54-4A5B-B550-AB581E14C721}" destId="{E85E5FBE-1977-4F36-8029-0B846570ECF4}" srcOrd="1" destOrd="0" parTransId="{227F7239-DAF9-45EC-970A-3BA107D9A5BC}" sibTransId="{5F1947EE-43AF-496F-875B-5B3D248EF81E}"/>
    <dgm:cxn modelId="{34BB558E-5F29-4174-B7FC-4FAD20D99F71}" type="presOf" srcId="{E85E5FBE-1977-4F36-8029-0B846570ECF4}" destId="{B4494314-476D-4433-88FE-BF8826B865E0}" srcOrd="0" destOrd="0" presId="urn:microsoft.com/office/officeart/2005/8/layout/vList2"/>
    <dgm:cxn modelId="{3B145D9D-9CB7-4D40-B627-9A79BD3C5855}" srcId="{FB897E26-5D54-4A5B-B550-AB581E14C721}" destId="{F4718A68-2860-4556-85A5-E7663022B8C3}" srcOrd="0" destOrd="0" parTransId="{AFF6EAEF-56F7-45CB-ABAC-C4CA9F7BA21A}" sibTransId="{253B0540-750F-43BC-A7F9-28B01752AA64}"/>
    <dgm:cxn modelId="{A44DB3C8-7958-43F0-B4F3-489DC178B145}" type="presOf" srcId="{FB897E26-5D54-4A5B-B550-AB581E14C721}" destId="{DE5599CD-9C23-4AC1-899A-2D46C163954B}" srcOrd="0" destOrd="0" presId="urn:microsoft.com/office/officeart/2005/8/layout/vList2"/>
    <dgm:cxn modelId="{9499E4DF-B776-4BD0-9971-4EC1337D642F}" srcId="{FB897E26-5D54-4A5B-B550-AB581E14C721}" destId="{97CC59F7-E3AE-4174-80B8-97590322D5ED}" srcOrd="2" destOrd="0" parTransId="{8C67FE36-A838-472F-ADB0-FD1C8C5116F0}" sibTransId="{0FB30C75-BCE5-46AA-97E0-B5A657D10AD3}"/>
    <dgm:cxn modelId="{35C7B3E2-0D59-4DF1-8041-A6B24BB37863}" type="presOf" srcId="{97CC59F7-E3AE-4174-80B8-97590322D5ED}" destId="{68CFE4B0-74C5-437E-B7DF-3519D09A06B2}" srcOrd="0" destOrd="0" presId="urn:microsoft.com/office/officeart/2005/8/layout/vList2"/>
    <dgm:cxn modelId="{4F5D65E5-3FFE-4D43-B75F-6F1525FAD8CA}" type="presOf" srcId="{F4718A68-2860-4556-85A5-E7663022B8C3}" destId="{444A010E-5332-4BC1-9646-8E805F1EBB0A}" srcOrd="0" destOrd="0" presId="urn:microsoft.com/office/officeart/2005/8/layout/vList2"/>
    <dgm:cxn modelId="{9BC0B86F-3FA7-4DDE-9DCD-0101E1F11BC3}" type="presParOf" srcId="{DE5599CD-9C23-4AC1-899A-2D46C163954B}" destId="{444A010E-5332-4BC1-9646-8E805F1EBB0A}" srcOrd="0" destOrd="0" presId="urn:microsoft.com/office/officeart/2005/8/layout/vList2"/>
    <dgm:cxn modelId="{D12901E7-86AD-44CD-BC67-68264B2BAC64}" type="presParOf" srcId="{DE5599CD-9C23-4AC1-899A-2D46C163954B}" destId="{FAA32FD4-D2AD-4F2B-9D97-17622152B9E0}" srcOrd="1" destOrd="0" presId="urn:microsoft.com/office/officeart/2005/8/layout/vList2"/>
    <dgm:cxn modelId="{221DF146-48D9-4140-A7AC-BCA911590AF7}" type="presParOf" srcId="{DE5599CD-9C23-4AC1-899A-2D46C163954B}" destId="{B4494314-476D-4433-88FE-BF8826B865E0}" srcOrd="2" destOrd="0" presId="urn:microsoft.com/office/officeart/2005/8/layout/vList2"/>
    <dgm:cxn modelId="{FD91E57C-15BC-429D-A0BC-152B684096A6}" type="presParOf" srcId="{DE5599CD-9C23-4AC1-899A-2D46C163954B}" destId="{FA09E6CB-5F21-4930-94DF-F37C61BDBDEE}" srcOrd="3" destOrd="0" presId="urn:microsoft.com/office/officeart/2005/8/layout/vList2"/>
    <dgm:cxn modelId="{73B2A1DE-8843-4856-ACF3-1726FB8ED678}" type="presParOf" srcId="{DE5599CD-9C23-4AC1-899A-2D46C163954B}" destId="{68CFE4B0-74C5-437E-B7DF-3519D09A06B2}" srcOrd="4" destOrd="0" presId="urn:microsoft.com/office/officeart/2005/8/layout/vList2"/>
    <dgm:cxn modelId="{EAC264FA-1A51-4569-8F0E-A4453C4FB429}" type="presParOf" srcId="{DE5599CD-9C23-4AC1-899A-2D46C163954B}" destId="{01DAAAE9-FD88-4B5C-9ADB-2DCBB0F49017}" srcOrd="5" destOrd="0" presId="urn:microsoft.com/office/officeart/2005/8/layout/vList2"/>
    <dgm:cxn modelId="{C62A3531-147B-4F41-B568-A2657D323AE0}" type="presParOf" srcId="{DE5599CD-9C23-4AC1-899A-2D46C163954B}" destId="{D12263C1-59E3-469A-9C5A-2E3C864FC211}"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B56699A-E197-4C34-BC17-6B1A37C5047D}"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vi-VN"/>
        </a:p>
      </dgm:t>
    </dgm:pt>
    <dgm:pt modelId="{557EA988-EE55-4764-BFF1-B89509D14070}">
      <dgm:prSet phldrT="[Văn bản]" custT="1"/>
      <dgm:spPr/>
      <dgm:t>
        <a:bodyPr/>
        <a:lstStyle/>
        <a:p>
          <a:r>
            <a:rPr lang="en-US" sz="3600">
              <a:latin typeface="Times New Roman" panose="02020603050405020304" pitchFamily="18" charset="0"/>
              <a:cs typeface="Times New Roman" panose="02020603050405020304" pitchFamily="18" charset="0"/>
            </a:rPr>
            <a:t>Quá trình kiểm thử</a:t>
          </a:r>
          <a:endParaRPr lang="vi-VN" sz="3600">
            <a:latin typeface="Times New Roman" panose="02020603050405020304" pitchFamily="18" charset="0"/>
            <a:cs typeface="Times New Roman" panose="02020603050405020304" pitchFamily="18" charset="0"/>
          </a:endParaRPr>
        </a:p>
      </dgm:t>
    </dgm:pt>
    <dgm:pt modelId="{17299FA5-719C-46CE-95C4-D03CD4B9F2AC}" type="parTrans" cxnId="{B9AC26EC-B25B-4832-8F71-1D94814CDB93}">
      <dgm:prSet/>
      <dgm:spPr/>
      <dgm:t>
        <a:bodyPr/>
        <a:lstStyle/>
        <a:p>
          <a:endParaRPr lang="vi-VN"/>
        </a:p>
      </dgm:t>
    </dgm:pt>
    <dgm:pt modelId="{5A9AA3DF-677A-483B-AF48-1C468DE820C4}" type="sibTrans" cxnId="{B9AC26EC-B25B-4832-8F71-1D94814CDB93}">
      <dgm:prSet/>
      <dgm:spPr/>
      <dgm:t>
        <a:bodyPr/>
        <a:lstStyle/>
        <a:p>
          <a:endParaRPr lang="vi-VN"/>
        </a:p>
      </dgm:t>
    </dgm:pt>
    <dgm:pt modelId="{2CA2D0A8-D639-4BFB-B54E-2950718C783D}">
      <dgm:prSet phldrT="[Văn bản]" custT="1"/>
      <dgm:spPr/>
      <dgm:t>
        <a:bodyPr/>
        <a:lstStyle/>
        <a:p>
          <a:pPr>
            <a:buFont typeface="Wingdings" panose="05000000000000000000" pitchFamily="2" charset="2"/>
            <a:buChar char="§"/>
          </a:pPr>
          <a:r>
            <a:rPr lang="en-US" sz="3200">
              <a:latin typeface="Times New Roman" panose="02020603050405020304" pitchFamily="18" charset="0"/>
              <a:ea typeface="Calibri" panose="020F0502020204030204" pitchFamily="34" charset="0"/>
            </a:rPr>
            <a:t>K</a:t>
          </a:r>
          <a:r>
            <a:rPr lang="en-US" sz="3200">
              <a:effectLst/>
              <a:latin typeface="Times New Roman" panose="02020603050405020304" pitchFamily="18" charset="0"/>
              <a:ea typeface="Calibri" panose="020F0502020204030204" pitchFamily="34" charset="0"/>
            </a:rPr>
            <a:t>iểm thử tính khả dụng</a:t>
          </a:r>
          <a:endParaRPr lang="vi-VN" sz="3200"/>
        </a:p>
      </dgm:t>
    </dgm:pt>
    <dgm:pt modelId="{A992498D-F53A-44CF-9306-954F2D843821}" type="parTrans" cxnId="{BFF35F48-A688-44B2-B913-928ED4C1C53E}">
      <dgm:prSet/>
      <dgm:spPr/>
      <dgm:t>
        <a:bodyPr/>
        <a:lstStyle/>
        <a:p>
          <a:endParaRPr lang="vi-VN"/>
        </a:p>
      </dgm:t>
    </dgm:pt>
    <dgm:pt modelId="{9DF12379-AD86-459A-B929-942877F09976}" type="sibTrans" cxnId="{BFF35F48-A688-44B2-B913-928ED4C1C53E}">
      <dgm:prSet/>
      <dgm:spPr/>
      <dgm:t>
        <a:bodyPr/>
        <a:lstStyle/>
        <a:p>
          <a:endParaRPr lang="vi-VN"/>
        </a:p>
      </dgm:t>
    </dgm:pt>
    <dgm:pt modelId="{3DC7F6CD-7E0B-44D4-8402-0A611BC7A4C1}">
      <dgm:prSet custT="1"/>
      <dgm:spPr/>
      <dgm:t>
        <a:bodyPr/>
        <a:lstStyle/>
        <a:p>
          <a:r>
            <a:rPr lang="en-US" sz="3200">
              <a:latin typeface="Times New Roman" panose="02020603050405020304" pitchFamily="18" charset="0"/>
              <a:ea typeface="Calibri" panose="020F0502020204030204" pitchFamily="34" charset="0"/>
            </a:rPr>
            <a:t>K</a:t>
          </a:r>
          <a:r>
            <a:rPr lang="en-US" sz="3200">
              <a:effectLst/>
              <a:latin typeface="Times New Roman" panose="02020603050405020304" pitchFamily="18" charset="0"/>
              <a:ea typeface="Calibri" panose="020F0502020204030204" pitchFamily="34" charset="0"/>
            </a:rPr>
            <a:t>iểm thử chức năng</a:t>
          </a:r>
          <a:r>
            <a:rPr lang="en-US" sz="3200">
              <a:latin typeface="Times New Roman" panose="02020603050405020304" pitchFamily="18" charset="0"/>
              <a:ea typeface="Calibri" panose="020F0502020204030204" pitchFamily="34" charset="0"/>
            </a:rPr>
            <a:t> </a:t>
          </a:r>
        </a:p>
      </dgm:t>
    </dgm:pt>
    <dgm:pt modelId="{6EA53150-A2C2-4D56-9EF0-9386D6EB105A}" type="parTrans" cxnId="{F5DD8589-4D92-4E7C-807A-CDE0B67025AA}">
      <dgm:prSet/>
      <dgm:spPr/>
      <dgm:t>
        <a:bodyPr/>
        <a:lstStyle/>
        <a:p>
          <a:endParaRPr lang="vi-VN"/>
        </a:p>
      </dgm:t>
    </dgm:pt>
    <dgm:pt modelId="{88D40037-6F5D-4034-958C-5214F8BB73C1}" type="sibTrans" cxnId="{F5DD8589-4D92-4E7C-807A-CDE0B67025AA}">
      <dgm:prSet/>
      <dgm:spPr/>
      <dgm:t>
        <a:bodyPr/>
        <a:lstStyle/>
        <a:p>
          <a:endParaRPr lang="vi-VN"/>
        </a:p>
      </dgm:t>
    </dgm:pt>
    <dgm:pt modelId="{53AF5001-1A5F-4C51-BC40-904B9111CF01}">
      <dgm:prSet custT="1"/>
      <dgm:spPr/>
      <dgm:t>
        <a:bodyPr/>
        <a:lstStyle/>
        <a:p>
          <a:r>
            <a:rPr lang="en-US" sz="3200">
              <a:effectLst/>
              <a:latin typeface="Times New Roman" panose="02020603050405020304" pitchFamily="18" charset="0"/>
              <a:ea typeface="Calibri" panose="020F0502020204030204" pitchFamily="34" charset="0"/>
            </a:rPr>
            <a:t>Kiểm thử tính tương thích</a:t>
          </a:r>
          <a:r>
            <a:rPr lang="en-US" sz="3200">
              <a:latin typeface="Times New Roman" panose="02020603050405020304" pitchFamily="18" charset="0"/>
              <a:ea typeface="Calibri" panose="020F0502020204030204" pitchFamily="34" charset="0"/>
            </a:rPr>
            <a:t> </a:t>
          </a:r>
        </a:p>
      </dgm:t>
    </dgm:pt>
    <dgm:pt modelId="{2F92B8E6-6441-4FE3-930B-6B04E55AC2E2}" type="parTrans" cxnId="{0530B1E2-5525-4498-AA6A-6FE8A6599D6E}">
      <dgm:prSet/>
      <dgm:spPr/>
      <dgm:t>
        <a:bodyPr/>
        <a:lstStyle/>
        <a:p>
          <a:endParaRPr lang="vi-VN"/>
        </a:p>
      </dgm:t>
    </dgm:pt>
    <dgm:pt modelId="{1434F59C-ABBE-43BE-B871-706A26327D95}" type="sibTrans" cxnId="{0530B1E2-5525-4498-AA6A-6FE8A6599D6E}">
      <dgm:prSet/>
      <dgm:spPr/>
      <dgm:t>
        <a:bodyPr/>
        <a:lstStyle/>
        <a:p>
          <a:endParaRPr lang="vi-VN"/>
        </a:p>
      </dgm:t>
    </dgm:pt>
    <dgm:pt modelId="{1BBEDB2D-879F-4417-8DA3-68D57EF8DE48}">
      <dgm:prSet custT="1"/>
      <dgm:spPr/>
      <dgm:t>
        <a:bodyPr/>
        <a:lstStyle/>
        <a:p>
          <a:r>
            <a:rPr lang="en-US" sz="3200">
              <a:latin typeface="Times New Roman" panose="02020603050405020304" pitchFamily="18" charset="0"/>
              <a:ea typeface="Calibri" panose="020F0502020204030204" pitchFamily="34" charset="0"/>
            </a:rPr>
            <a:t>K</a:t>
          </a:r>
          <a:r>
            <a:rPr lang="en-US" sz="3200">
              <a:effectLst/>
              <a:latin typeface="Times New Roman" panose="02020603050405020304" pitchFamily="18" charset="0"/>
              <a:ea typeface="Calibri" panose="020F0502020204030204" pitchFamily="34" charset="0"/>
            </a:rPr>
            <a:t>iểm thử cơ sở dữ liệu </a:t>
          </a:r>
        </a:p>
      </dgm:t>
    </dgm:pt>
    <dgm:pt modelId="{453984DD-B207-47E4-817E-A685A9B6F9DA}" type="parTrans" cxnId="{CF3DCD8E-C1DF-4085-9D14-D45F4C1856F1}">
      <dgm:prSet/>
      <dgm:spPr/>
      <dgm:t>
        <a:bodyPr/>
        <a:lstStyle/>
        <a:p>
          <a:endParaRPr lang="vi-VN"/>
        </a:p>
      </dgm:t>
    </dgm:pt>
    <dgm:pt modelId="{A97D8BD4-BD8D-4E9B-98F8-44B1BE3631B8}" type="sibTrans" cxnId="{CF3DCD8E-C1DF-4085-9D14-D45F4C1856F1}">
      <dgm:prSet/>
      <dgm:spPr/>
      <dgm:t>
        <a:bodyPr/>
        <a:lstStyle/>
        <a:p>
          <a:endParaRPr lang="vi-VN"/>
        </a:p>
      </dgm:t>
    </dgm:pt>
    <dgm:pt modelId="{DE1A8C76-0AF7-4420-BA0D-22FE1122A9F1}">
      <dgm:prSet custT="1"/>
      <dgm:spPr/>
      <dgm:t>
        <a:bodyPr/>
        <a:lstStyle/>
        <a:p>
          <a:r>
            <a:rPr lang="en-US" sz="3200">
              <a:latin typeface="Times New Roman" panose="02020603050405020304" pitchFamily="18" charset="0"/>
              <a:ea typeface="Calibri" panose="020F0502020204030204" pitchFamily="34" charset="0"/>
            </a:rPr>
            <a:t>K</a:t>
          </a:r>
          <a:r>
            <a:rPr lang="en-US" sz="3200">
              <a:effectLst/>
              <a:latin typeface="Times New Roman" panose="02020603050405020304" pitchFamily="18" charset="0"/>
              <a:ea typeface="Calibri" panose="020F0502020204030204" pitchFamily="34" charset="0"/>
            </a:rPr>
            <a:t>iểm thử tính bảo mật.</a:t>
          </a:r>
          <a:endParaRPr lang="vi-VN" sz="3200">
            <a:effectLst/>
            <a:latin typeface="Times New Roman" panose="02020603050405020304" pitchFamily="18" charset="0"/>
            <a:ea typeface="Calibri" panose="020F0502020204030204" pitchFamily="34" charset="0"/>
          </a:endParaRPr>
        </a:p>
      </dgm:t>
    </dgm:pt>
    <dgm:pt modelId="{D424FCBB-0EC6-4D02-923E-E2B169B592D4}" type="parTrans" cxnId="{B6264122-9407-4BF7-A0AC-20162F2089CA}">
      <dgm:prSet/>
      <dgm:spPr/>
      <dgm:t>
        <a:bodyPr/>
        <a:lstStyle/>
        <a:p>
          <a:endParaRPr lang="vi-VN"/>
        </a:p>
      </dgm:t>
    </dgm:pt>
    <dgm:pt modelId="{B1F4989A-36DE-47FF-959D-60308AF12B36}" type="sibTrans" cxnId="{B6264122-9407-4BF7-A0AC-20162F2089CA}">
      <dgm:prSet/>
      <dgm:spPr/>
      <dgm:t>
        <a:bodyPr/>
        <a:lstStyle/>
        <a:p>
          <a:endParaRPr lang="vi-VN"/>
        </a:p>
      </dgm:t>
    </dgm:pt>
    <dgm:pt modelId="{BBA01EB1-8E31-4BA0-8AB3-4C5AA544D47A}" type="pres">
      <dgm:prSet presAssocID="{BB56699A-E197-4C34-BC17-6B1A37C5047D}" presName="composite" presStyleCnt="0">
        <dgm:presLayoutVars>
          <dgm:chMax val="1"/>
          <dgm:dir/>
          <dgm:resizeHandles val="exact"/>
        </dgm:presLayoutVars>
      </dgm:prSet>
      <dgm:spPr/>
    </dgm:pt>
    <dgm:pt modelId="{964469BD-578F-4A8A-954F-05BC2CC28A12}" type="pres">
      <dgm:prSet presAssocID="{557EA988-EE55-4764-BFF1-B89509D14070}" presName="roof" presStyleLbl="dkBgShp" presStyleIdx="0" presStyleCnt="2" custLinFactNeighborX="1109" custLinFactNeighborY="763"/>
      <dgm:spPr/>
    </dgm:pt>
    <dgm:pt modelId="{1A398034-7ED5-4146-8967-9C27A0C6BF6C}" type="pres">
      <dgm:prSet presAssocID="{557EA988-EE55-4764-BFF1-B89509D14070}" presName="pillars" presStyleCnt="0"/>
      <dgm:spPr/>
    </dgm:pt>
    <dgm:pt modelId="{A925FC03-26D3-48D3-B758-89CD8DB0752A}" type="pres">
      <dgm:prSet presAssocID="{557EA988-EE55-4764-BFF1-B89509D14070}" presName="pillar1" presStyleLbl="node1" presStyleIdx="0" presStyleCnt="5">
        <dgm:presLayoutVars>
          <dgm:bulletEnabled val="1"/>
        </dgm:presLayoutVars>
      </dgm:prSet>
      <dgm:spPr/>
    </dgm:pt>
    <dgm:pt modelId="{3867B4B7-08EA-408D-A24B-48338429E591}" type="pres">
      <dgm:prSet presAssocID="{3DC7F6CD-7E0B-44D4-8402-0A611BC7A4C1}" presName="pillarX" presStyleLbl="node1" presStyleIdx="1" presStyleCnt="5">
        <dgm:presLayoutVars>
          <dgm:bulletEnabled val="1"/>
        </dgm:presLayoutVars>
      </dgm:prSet>
      <dgm:spPr/>
    </dgm:pt>
    <dgm:pt modelId="{9472A6AE-E933-4B89-A8E6-7BDC1E4AFE0A}" type="pres">
      <dgm:prSet presAssocID="{53AF5001-1A5F-4C51-BC40-904B9111CF01}" presName="pillarX" presStyleLbl="node1" presStyleIdx="2" presStyleCnt="5">
        <dgm:presLayoutVars>
          <dgm:bulletEnabled val="1"/>
        </dgm:presLayoutVars>
      </dgm:prSet>
      <dgm:spPr/>
    </dgm:pt>
    <dgm:pt modelId="{B0702D1F-07F7-4AC7-B1E2-0948FAA384A4}" type="pres">
      <dgm:prSet presAssocID="{1BBEDB2D-879F-4417-8DA3-68D57EF8DE48}" presName="pillarX" presStyleLbl="node1" presStyleIdx="3" presStyleCnt="5">
        <dgm:presLayoutVars>
          <dgm:bulletEnabled val="1"/>
        </dgm:presLayoutVars>
      </dgm:prSet>
      <dgm:spPr/>
    </dgm:pt>
    <dgm:pt modelId="{BBADA1B9-9DEC-43A5-969D-2D0C91F6BD55}" type="pres">
      <dgm:prSet presAssocID="{DE1A8C76-0AF7-4420-BA0D-22FE1122A9F1}" presName="pillarX" presStyleLbl="node1" presStyleIdx="4" presStyleCnt="5">
        <dgm:presLayoutVars>
          <dgm:bulletEnabled val="1"/>
        </dgm:presLayoutVars>
      </dgm:prSet>
      <dgm:spPr/>
    </dgm:pt>
    <dgm:pt modelId="{23E7C3AE-CF55-43D0-81AE-F5EC397B36DD}" type="pres">
      <dgm:prSet presAssocID="{557EA988-EE55-4764-BFF1-B89509D14070}" presName="base" presStyleLbl="dkBgShp" presStyleIdx="1" presStyleCnt="2"/>
      <dgm:spPr/>
    </dgm:pt>
  </dgm:ptLst>
  <dgm:cxnLst>
    <dgm:cxn modelId="{D9B2F120-D19F-4175-A65C-AF1ED514E13B}" type="presOf" srcId="{DE1A8C76-0AF7-4420-BA0D-22FE1122A9F1}" destId="{BBADA1B9-9DEC-43A5-969D-2D0C91F6BD55}" srcOrd="0" destOrd="0" presId="urn:microsoft.com/office/officeart/2005/8/layout/hList3"/>
    <dgm:cxn modelId="{B6264122-9407-4BF7-A0AC-20162F2089CA}" srcId="{557EA988-EE55-4764-BFF1-B89509D14070}" destId="{DE1A8C76-0AF7-4420-BA0D-22FE1122A9F1}" srcOrd="4" destOrd="0" parTransId="{D424FCBB-0EC6-4D02-923E-E2B169B592D4}" sibTransId="{B1F4989A-36DE-47FF-959D-60308AF12B36}"/>
    <dgm:cxn modelId="{EF8D4C26-14DE-49F4-8DA7-791ACCC1B8DA}" type="presOf" srcId="{3DC7F6CD-7E0B-44D4-8402-0A611BC7A4C1}" destId="{3867B4B7-08EA-408D-A24B-48338429E591}" srcOrd="0" destOrd="0" presId="urn:microsoft.com/office/officeart/2005/8/layout/hList3"/>
    <dgm:cxn modelId="{D3430F37-0BBA-4353-B5C3-3FEBA03F49A3}" type="presOf" srcId="{557EA988-EE55-4764-BFF1-B89509D14070}" destId="{964469BD-578F-4A8A-954F-05BC2CC28A12}" srcOrd="0" destOrd="0" presId="urn:microsoft.com/office/officeart/2005/8/layout/hList3"/>
    <dgm:cxn modelId="{37B4F165-EF1D-4867-95EC-01A907B4B4FE}" type="presOf" srcId="{2CA2D0A8-D639-4BFB-B54E-2950718C783D}" destId="{A925FC03-26D3-48D3-B758-89CD8DB0752A}" srcOrd="0" destOrd="0" presId="urn:microsoft.com/office/officeart/2005/8/layout/hList3"/>
    <dgm:cxn modelId="{BFF35F48-A688-44B2-B913-928ED4C1C53E}" srcId="{557EA988-EE55-4764-BFF1-B89509D14070}" destId="{2CA2D0A8-D639-4BFB-B54E-2950718C783D}" srcOrd="0" destOrd="0" parTransId="{A992498D-F53A-44CF-9306-954F2D843821}" sibTransId="{9DF12379-AD86-459A-B929-942877F09976}"/>
    <dgm:cxn modelId="{F5DD8589-4D92-4E7C-807A-CDE0B67025AA}" srcId="{557EA988-EE55-4764-BFF1-B89509D14070}" destId="{3DC7F6CD-7E0B-44D4-8402-0A611BC7A4C1}" srcOrd="1" destOrd="0" parTransId="{6EA53150-A2C2-4D56-9EF0-9386D6EB105A}" sibTransId="{88D40037-6F5D-4034-958C-5214F8BB73C1}"/>
    <dgm:cxn modelId="{CF3DCD8E-C1DF-4085-9D14-D45F4C1856F1}" srcId="{557EA988-EE55-4764-BFF1-B89509D14070}" destId="{1BBEDB2D-879F-4417-8DA3-68D57EF8DE48}" srcOrd="3" destOrd="0" parTransId="{453984DD-B207-47E4-817E-A685A9B6F9DA}" sibTransId="{A97D8BD4-BD8D-4E9B-98F8-44B1BE3631B8}"/>
    <dgm:cxn modelId="{56F6BAB0-8094-4DB5-B8A2-7C1E4140168B}" type="presOf" srcId="{1BBEDB2D-879F-4417-8DA3-68D57EF8DE48}" destId="{B0702D1F-07F7-4AC7-B1E2-0948FAA384A4}" srcOrd="0" destOrd="0" presId="urn:microsoft.com/office/officeart/2005/8/layout/hList3"/>
    <dgm:cxn modelId="{0530B1E2-5525-4498-AA6A-6FE8A6599D6E}" srcId="{557EA988-EE55-4764-BFF1-B89509D14070}" destId="{53AF5001-1A5F-4C51-BC40-904B9111CF01}" srcOrd="2" destOrd="0" parTransId="{2F92B8E6-6441-4FE3-930B-6B04E55AC2E2}" sibTransId="{1434F59C-ABBE-43BE-B871-706A26327D95}"/>
    <dgm:cxn modelId="{B9AC26EC-B25B-4832-8F71-1D94814CDB93}" srcId="{BB56699A-E197-4C34-BC17-6B1A37C5047D}" destId="{557EA988-EE55-4764-BFF1-B89509D14070}" srcOrd="0" destOrd="0" parTransId="{17299FA5-719C-46CE-95C4-D03CD4B9F2AC}" sibTransId="{5A9AA3DF-677A-483B-AF48-1C468DE820C4}"/>
    <dgm:cxn modelId="{648015FC-7FBC-4CD6-9511-71850948BF35}" type="presOf" srcId="{BB56699A-E197-4C34-BC17-6B1A37C5047D}" destId="{BBA01EB1-8E31-4BA0-8AB3-4C5AA544D47A}" srcOrd="0" destOrd="0" presId="urn:microsoft.com/office/officeart/2005/8/layout/hList3"/>
    <dgm:cxn modelId="{B50EC6FF-550A-4C90-A464-6C88EC96AD2B}" type="presOf" srcId="{53AF5001-1A5F-4C51-BC40-904B9111CF01}" destId="{9472A6AE-E933-4B89-A8E6-7BDC1E4AFE0A}" srcOrd="0" destOrd="0" presId="urn:microsoft.com/office/officeart/2005/8/layout/hList3"/>
    <dgm:cxn modelId="{FF76A571-FAB8-41DB-B91E-EE17003A5594}" type="presParOf" srcId="{BBA01EB1-8E31-4BA0-8AB3-4C5AA544D47A}" destId="{964469BD-578F-4A8A-954F-05BC2CC28A12}" srcOrd="0" destOrd="0" presId="urn:microsoft.com/office/officeart/2005/8/layout/hList3"/>
    <dgm:cxn modelId="{497C4217-58A8-49A6-90B1-9ED7FA9B2B96}" type="presParOf" srcId="{BBA01EB1-8E31-4BA0-8AB3-4C5AA544D47A}" destId="{1A398034-7ED5-4146-8967-9C27A0C6BF6C}" srcOrd="1" destOrd="0" presId="urn:microsoft.com/office/officeart/2005/8/layout/hList3"/>
    <dgm:cxn modelId="{4F79F709-E8E7-48C6-83B5-8093C4528F88}" type="presParOf" srcId="{1A398034-7ED5-4146-8967-9C27A0C6BF6C}" destId="{A925FC03-26D3-48D3-B758-89CD8DB0752A}" srcOrd="0" destOrd="0" presId="urn:microsoft.com/office/officeart/2005/8/layout/hList3"/>
    <dgm:cxn modelId="{6D88D66B-DC96-4710-95F7-A91D24F0704D}" type="presParOf" srcId="{1A398034-7ED5-4146-8967-9C27A0C6BF6C}" destId="{3867B4B7-08EA-408D-A24B-48338429E591}" srcOrd="1" destOrd="0" presId="urn:microsoft.com/office/officeart/2005/8/layout/hList3"/>
    <dgm:cxn modelId="{32C376F1-933C-4402-882D-D2F64B4C846E}" type="presParOf" srcId="{1A398034-7ED5-4146-8967-9C27A0C6BF6C}" destId="{9472A6AE-E933-4B89-A8E6-7BDC1E4AFE0A}" srcOrd="2" destOrd="0" presId="urn:microsoft.com/office/officeart/2005/8/layout/hList3"/>
    <dgm:cxn modelId="{FB056A78-82AD-4D39-B8FF-2117AD0DE6F6}" type="presParOf" srcId="{1A398034-7ED5-4146-8967-9C27A0C6BF6C}" destId="{B0702D1F-07F7-4AC7-B1E2-0948FAA384A4}" srcOrd="3" destOrd="0" presId="urn:microsoft.com/office/officeart/2005/8/layout/hList3"/>
    <dgm:cxn modelId="{4556F4E0-031B-44F1-9A96-5E6AF908A05C}" type="presParOf" srcId="{1A398034-7ED5-4146-8967-9C27A0C6BF6C}" destId="{BBADA1B9-9DEC-43A5-969D-2D0C91F6BD55}" srcOrd="4" destOrd="0" presId="urn:microsoft.com/office/officeart/2005/8/layout/hList3"/>
    <dgm:cxn modelId="{6D1FE3CB-F13B-4749-BCE5-3022DE3D045B}" type="presParOf" srcId="{BBA01EB1-8E31-4BA0-8AB3-4C5AA544D47A}" destId="{23E7C3AE-CF55-43D0-81AE-F5EC397B36DD}" srcOrd="2" destOrd="0" presId="urn:microsoft.com/office/officeart/2005/8/layout/h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26163E-3A21-4A37-8101-4789BACC2497}">
      <dsp:nvSpPr>
        <dsp:cNvPr id="0" name=""/>
        <dsp:cNvSpPr/>
      </dsp:nvSpPr>
      <dsp:spPr>
        <a:xfrm>
          <a:off x="1130486" y="74176"/>
          <a:ext cx="9931027" cy="1444249"/>
        </a:xfrm>
        <a:prstGeom prst="rightArrow">
          <a:avLst>
            <a:gd name="adj1" fmla="val 50000"/>
            <a:gd name="adj2" fmla="val 5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254000" bIns="229275" numCol="1" spcCol="1270" anchor="ctr" anchorCtr="0">
          <a:noAutofit/>
        </a:bodyPr>
        <a:lstStyle/>
        <a:p>
          <a:pPr marL="0" lvl="0" indent="0" algn="l" defTabSz="1289050">
            <a:lnSpc>
              <a:spcPct val="90000"/>
            </a:lnSpc>
            <a:spcBef>
              <a:spcPct val="0"/>
            </a:spcBef>
            <a:spcAft>
              <a:spcPct val="35000"/>
            </a:spcAft>
            <a:buNone/>
          </a:pPr>
          <a:r>
            <a:rPr lang="vi-VN" sz="2900" kern="1200"/>
            <a:t>Phần 1</a:t>
          </a:r>
        </a:p>
      </dsp:txBody>
      <dsp:txXfrm>
        <a:off x="1130486" y="435238"/>
        <a:ext cx="9569965" cy="722125"/>
      </dsp:txXfrm>
    </dsp:sp>
    <dsp:sp modelId="{DB897DE0-BB78-4F91-BA06-F5D7FC422200}">
      <dsp:nvSpPr>
        <dsp:cNvPr id="0" name=""/>
        <dsp:cNvSpPr/>
      </dsp:nvSpPr>
      <dsp:spPr>
        <a:xfrm>
          <a:off x="1130486" y="1186037"/>
          <a:ext cx="1835452" cy="2651874"/>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ctr" defTabSz="1289050">
            <a:lnSpc>
              <a:spcPct val="90000"/>
            </a:lnSpc>
            <a:spcBef>
              <a:spcPct val="0"/>
            </a:spcBef>
            <a:spcAft>
              <a:spcPct val="35000"/>
            </a:spcAft>
            <a:buNone/>
          </a:pPr>
          <a:r>
            <a:rPr lang="vi-VN" sz="2900" kern="1200">
              <a:latin typeface="+mj-lt"/>
            </a:rPr>
            <a:t>Giới thiệu đề tài</a:t>
          </a:r>
        </a:p>
      </dsp:txBody>
      <dsp:txXfrm>
        <a:off x="1130486" y="1186037"/>
        <a:ext cx="1835452" cy="2651874"/>
      </dsp:txXfrm>
    </dsp:sp>
    <dsp:sp modelId="{FE57A44B-B957-4C20-8A18-C0629FA4F0F3}">
      <dsp:nvSpPr>
        <dsp:cNvPr id="0" name=""/>
        <dsp:cNvSpPr/>
      </dsp:nvSpPr>
      <dsp:spPr>
        <a:xfrm>
          <a:off x="2965740" y="555778"/>
          <a:ext cx="8095773" cy="1444249"/>
        </a:xfrm>
        <a:prstGeom prst="rightArrow">
          <a:avLst>
            <a:gd name="adj1" fmla="val 50000"/>
            <a:gd name="adj2" fmla="val 5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254000" bIns="229275" numCol="1" spcCol="1270" anchor="ctr" anchorCtr="0">
          <a:noAutofit/>
        </a:bodyPr>
        <a:lstStyle/>
        <a:p>
          <a:pPr marL="0" lvl="0" indent="0" algn="l" defTabSz="1289050">
            <a:lnSpc>
              <a:spcPct val="90000"/>
            </a:lnSpc>
            <a:spcBef>
              <a:spcPct val="0"/>
            </a:spcBef>
            <a:spcAft>
              <a:spcPct val="35000"/>
            </a:spcAft>
            <a:buNone/>
          </a:pPr>
          <a:r>
            <a:rPr lang="vi-VN" sz="2900" kern="1200"/>
            <a:t>Phần 2</a:t>
          </a:r>
        </a:p>
      </dsp:txBody>
      <dsp:txXfrm>
        <a:off x="2965740" y="916840"/>
        <a:ext cx="7734711" cy="722125"/>
      </dsp:txXfrm>
    </dsp:sp>
    <dsp:sp modelId="{F956006B-0490-4496-BBB6-2C31E154B4DF}">
      <dsp:nvSpPr>
        <dsp:cNvPr id="0" name=""/>
        <dsp:cNvSpPr/>
      </dsp:nvSpPr>
      <dsp:spPr>
        <a:xfrm>
          <a:off x="2965740" y="1667639"/>
          <a:ext cx="1835452" cy="2651874"/>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ctr" defTabSz="1289050">
            <a:lnSpc>
              <a:spcPct val="90000"/>
            </a:lnSpc>
            <a:spcBef>
              <a:spcPct val="0"/>
            </a:spcBef>
            <a:spcAft>
              <a:spcPct val="35000"/>
            </a:spcAft>
            <a:buNone/>
          </a:pPr>
          <a:r>
            <a:rPr lang="vi-VN" sz="2900" kern="1200">
              <a:latin typeface="+mj-lt"/>
            </a:rPr>
            <a:t>Tổng quan về trang web và công nghệ sử dụng</a:t>
          </a:r>
        </a:p>
      </dsp:txBody>
      <dsp:txXfrm>
        <a:off x="2965740" y="1667639"/>
        <a:ext cx="1835452" cy="2651874"/>
      </dsp:txXfrm>
    </dsp:sp>
    <dsp:sp modelId="{62D72B62-C20B-4005-AD19-5434DE1C8F6A}">
      <dsp:nvSpPr>
        <dsp:cNvPr id="0" name=""/>
        <dsp:cNvSpPr/>
      </dsp:nvSpPr>
      <dsp:spPr>
        <a:xfrm>
          <a:off x="4800994" y="1037380"/>
          <a:ext cx="6260519" cy="1444249"/>
        </a:xfrm>
        <a:prstGeom prst="rightArrow">
          <a:avLst>
            <a:gd name="adj1" fmla="val 50000"/>
            <a:gd name="adj2" fmla="val 5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254000" bIns="229275" numCol="1" spcCol="1270" anchor="ctr" anchorCtr="0">
          <a:noAutofit/>
        </a:bodyPr>
        <a:lstStyle/>
        <a:p>
          <a:pPr marL="0" lvl="0" indent="0" algn="l" defTabSz="1289050">
            <a:lnSpc>
              <a:spcPct val="90000"/>
            </a:lnSpc>
            <a:spcBef>
              <a:spcPct val="0"/>
            </a:spcBef>
            <a:spcAft>
              <a:spcPct val="35000"/>
            </a:spcAft>
            <a:buNone/>
          </a:pPr>
          <a:r>
            <a:rPr lang="vi-VN" sz="2900" kern="1200"/>
            <a:t>Phần 3</a:t>
          </a:r>
        </a:p>
      </dsp:txBody>
      <dsp:txXfrm>
        <a:off x="4800994" y="1398442"/>
        <a:ext cx="5899457" cy="722125"/>
      </dsp:txXfrm>
    </dsp:sp>
    <dsp:sp modelId="{7BC49DDA-96C9-45CB-AABC-D7D11141A89A}">
      <dsp:nvSpPr>
        <dsp:cNvPr id="0" name=""/>
        <dsp:cNvSpPr/>
      </dsp:nvSpPr>
      <dsp:spPr>
        <a:xfrm>
          <a:off x="4800994" y="2149241"/>
          <a:ext cx="1835452" cy="2651874"/>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ctr" defTabSz="1289050">
            <a:lnSpc>
              <a:spcPct val="90000"/>
            </a:lnSpc>
            <a:spcBef>
              <a:spcPct val="0"/>
            </a:spcBef>
            <a:spcAft>
              <a:spcPct val="35000"/>
            </a:spcAft>
            <a:buNone/>
          </a:pPr>
          <a:r>
            <a:rPr lang="vi-VN" sz="2900" kern="1200">
              <a:latin typeface="+mj-lt"/>
            </a:rPr>
            <a:t>Thiết kế website</a:t>
          </a:r>
        </a:p>
      </dsp:txBody>
      <dsp:txXfrm>
        <a:off x="4800994" y="2149241"/>
        <a:ext cx="1835452" cy="2651874"/>
      </dsp:txXfrm>
    </dsp:sp>
    <dsp:sp modelId="{E617EC2B-45CE-4787-8775-AEA7E0A8F733}">
      <dsp:nvSpPr>
        <dsp:cNvPr id="0" name=""/>
        <dsp:cNvSpPr/>
      </dsp:nvSpPr>
      <dsp:spPr>
        <a:xfrm>
          <a:off x="6637240" y="1518983"/>
          <a:ext cx="4424272" cy="1444249"/>
        </a:xfrm>
        <a:prstGeom prst="rightArrow">
          <a:avLst>
            <a:gd name="adj1" fmla="val 50000"/>
            <a:gd name="adj2" fmla="val 5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254000" bIns="229275" numCol="1" spcCol="1270" anchor="ctr" anchorCtr="0">
          <a:noAutofit/>
        </a:bodyPr>
        <a:lstStyle/>
        <a:p>
          <a:pPr marL="0" lvl="0" indent="0" algn="l" defTabSz="1289050">
            <a:lnSpc>
              <a:spcPct val="90000"/>
            </a:lnSpc>
            <a:spcBef>
              <a:spcPct val="0"/>
            </a:spcBef>
            <a:spcAft>
              <a:spcPct val="35000"/>
            </a:spcAft>
            <a:buNone/>
          </a:pPr>
          <a:r>
            <a:rPr lang="vi-VN" sz="2900" kern="1200"/>
            <a:t>Phần 4</a:t>
          </a:r>
        </a:p>
      </dsp:txBody>
      <dsp:txXfrm>
        <a:off x="6637240" y="1880045"/>
        <a:ext cx="4063210" cy="722125"/>
      </dsp:txXfrm>
    </dsp:sp>
    <dsp:sp modelId="{379A6135-CEF0-482D-8816-EB1F2E6AFA9F}">
      <dsp:nvSpPr>
        <dsp:cNvPr id="0" name=""/>
        <dsp:cNvSpPr/>
      </dsp:nvSpPr>
      <dsp:spPr>
        <a:xfrm>
          <a:off x="6637240" y="2630843"/>
          <a:ext cx="1835452" cy="2651874"/>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ctr" defTabSz="1289050">
            <a:lnSpc>
              <a:spcPct val="90000"/>
            </a:lnSpc>
            <a:spcBef>
              <a:spcPct val="0"/>
            </a:spcBef>
            <a:spcAft>
              <a:spcPct val="35000"/>
            </a:spcAft>
            <a:buNone/>
          </a:pPr>
          <a:r>
            <a:rPr lang="vi-VN" sz="2900" kern="1200">
              <a:latin typeface="+mj-lt"/>
            </a:rPr>
            <a:t>Kiểm thử</a:t>
          </a:r>
        </a:p>
      </dsp:txBody>
      <dsp:txXfrm>
        <a:off x="6637240" y="2630843"/>
        <a:ext cx="1835452" cy="2651874"/>
      </dsp:txXfrm>
    </dsp:sp>
    <dsp:sp modelId="{52609CB8-3F0A-4F40-8CC3-85D55D07011C}">
      <dsp:nvSpPr>
        <dsp:cNvPr id="0" name=""/>
        <dsp:cNvSpPr/>
      </dsp:nvSpPr>
      <dsp:spPr>
        <a:xfrm>
          <a:off x="8472494" y="2000585"/>
          <a:ext cx="2589018" cy="1444249"/>
        </a:xfrm>
        <a:prstGeom prst="rightArrow">
          <a:avLst>
            <a:gd name="adj1" fmla="val 50000"/>
            <a:gd name="adj2" fmla="val 5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254000" bIns="229275" numCol="1" spcCol="1270" anchor="ctr" anchorCtr="0">
          <a:noAutofit/>
        </a:bodyPr>
        <a:lstStyle/>
        <a:p>
          <a:pPr marL="0" lvl="0" indent="0" algn="l" defTabSz="1289050">
            <a:lnSpc>
              <a:spcPct val="90000"/>
            </a:lnSpc>
            <a:spcBef>
              <a:spcPct val="0"/>
            </a:spcBef>
            <a:spcAft>
              <a:spcPct val="35000"/>
            </a:spcAft>
            <a:buNone/>
          </a:pPr>
          <a:r>
            <a:rPr lang="vi-VN" sz="2900" kern="1200"/>
            <a:t>Phần 5</a:t>
          </a:r>
        </a:p>
      </dsp:txBody>
      <dsp:txXfrm>
        <a:off x="8472494" y="2361647"/>
        <a:ext cx="2227956" cy="722125"/>
      </dsp:txXfrm>
    </dsp:sp>
    <dsp:sp modelId="{2C007665-1F56-4EBB-A8E7-A2BF591B5393}">
      <dsp:nvSpPr>
        <dsp:cNvPr id="0" name=""/>
        <dsp:cNvSpPr/>
      </dsp:nvSpPr>
      <dsp:spPr>
        <a:xfrm>
          <a:off x="8472494" y="3112446"/>
          <a:ext cx="1835452" cy="2651874"/>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ctr" defTabSz="1289050">
            <a:lnSpc>
              <a:spcPct val="90000"/>
            </a:lnSpc>
            <a:spcBef>
              <a:spcPct val="0"/>
            </a:spcBef>
            <a:spcAft>
              <a:spcPct val="35000"/>
            </a:spcAft>
            <a:buNone/>
          </a:pPr>
          <a:r>
            <a:rPr lang="vi-VN" sz="2900" kern="1200">
              <a:latin typeface="+mj-lt"/>
            </a:rPr>
            <a:t>Kết luận và hướng phát triển</a:t>
          </a:r>
        </a:p>
      </dsp:txBody>
      <dsp:txXfrm>
        <a:off x="8472494" y="3112446"/>
        <a:ext cx="1835452" cy="26518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2A85D-3F6C-4A90-BCD2-604350F42513}">
      <dsp:nvSpPr>
        <dsp:cNvPr id="0" name=""/>
        <dsp:cNvSpPr/>
      </dsp:nvSpPr>
      <dsp:spPr>
        <a:xfrm rot="10800000">
          <a:off x="1176385" y="1919"/>
          <a:ext cx="4053840" cy="621223"/>
        </a:xfrm>
        <a:prstGeom prst="homePlate">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3942" tIns="68580" rIns="128016" bIns="68580" numCol="1" spcCol="1270" anchor="ctr" anchorCtr="0">
          <a:noAutofit/>
        </a:bodyPr>
        <a:lstStyle/>
        <a:p>
          <a:pPr marL="0" lvl="0" indent="0" algn="l" defTabSz="800100">
            <a:lnSpc>
              <a:spcPct val="90000"/>
            </a:lnSpc>
            <a:spcBef>
              <a:spcPct val="0"/>
            </a:spcBef>
            <a:spcAft>
              <a:spcPct val="35000"/>
            </a:spcAft>
            <a:buNone/>
          </a:pPr>
          <a:r>
            <a:rPr lang="vi-VN" sz="1800" b="0" i="0" kern="1200">
              <a:latin typeface="+mj-lt"/>
            </a:rPr>
            <a:t>Tạo ra một website chuyên về nghiên cứu IoT</a:t>
          </a:r>
          <a:endParaRPr lang="vi-VN" sz="1800" kern="1200">
            <a:latin typeface="+mj-lt"/>
          </a:endParaRPr>
        </a:p>
      </dsp:txBody>
      <dsp:txXfrm rot="10800000">
        <a:off x="1331691" y="1919"/>
        <a:ext cx="3898534" cy="621223"/>
      </dsp:txXfrm>
    </dsp:sp>
    <dsp:sp modelId="{003A942C-882E-4455-B226-CE2122DD99A0}">
      <dsp:nvSpPr>
        <dsp:cNvPr id="0" name=""/>
        <dsp:cNvSpPr/>
      </dsp:nvSpPr>
      <dsp:spPr>
        <a:xfrm>
          <a:off x="865774" y="1919"/>
          <a:ext cx="621223" cy="621223"/>
        </a:xfrm>
        <a:prstGeom prst="ellipse">
          <a:avLst/>
        </a:prstGeom>
        <a:solidFill>
          <a:schemeClr val="bg2"/>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97CD3297-7504-4818-95F2-E577D30C7753}">
      <dsp:nvSpPr>
        <dsp:cNvPr id="0" name=""/>
        <dsp:cNvSpPr/>
      </dsp:nvSpPr>
      <dsp:spPr>
        <a:xfrm rot="10800000">
          <a:off x="1176385" y="808583"/>
          <a:ext cx="4053840" cy="621223"/>
        </a:xfrm>
        <a:prstGeom prst="homePlate">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3942" tIns="68580" rIns="128016" bIns="68580" numCol="1" spcCol="1270" anchor="ctr" anchorCtr="0">
          <a:noAutofit/>
        </a:bodyPr>
        <a:lstStyle/>
        <a:p>
          <a:pPr marL="0" lvl="0" indent="0" algn="l" defTabSz="800100">
            <a:lnSpc>
              <a:spcPct val="90000"/>
            </a:lnSpc>
            <a:spcBef>
              <a:spcPct val="0"/>
            </a:spcBef>
            <a:spcAft>
              <a:spcPct val="35000"/>
            </a:spcAft>
            <a:buClr>
              <a:schemeClr val="dk1"/>
            </a:buClr>
            <a:buSzPts val="1800"/>
            <a:buFont typeface="Calibri"/>
            <a:buNone/>
          </a:pPr>
          <a:r>
            <a:rPr lang="vi-VN" sz="1800" b="0" i="0" kern="1200">
              <a:latin typeface="+mj-lt"/>
            </a:rPr>
            <a:t>Xây dựng một hệ thống quản lý thông tin hiệu quả</a:t>
          </a:r>
          <a:endParaRPr lang="vi-VN" sz="1800" kern="1200">
            <a:latin typeface="+mj-lt"/>
          </a:endParaRPr>
        </a:p>
      </dsp:txBody>
      <dsp:txXfrm rot="10800000">
        <a:off x="1331691" y="808583"/>
        <a:ext cx="3898534" cy="621223"/>
      </dsp:txXfrm>
    </dsp:sp>
    <dsp:sp modelId="{F07DB575-29A6-483D-987F-DB900482347A}">
      <dsp:nvSpPr>
        <dsp:cNvPr id="0" name=""/>
        <dsp:cNvSpPr/>
      </dsp:nvSpPr>
      <dsp:spPr>
        <a:xfrm>
          <a:off x="865774" y="808583"/>
          <a:ext cx="621223" cy="621223"/>
        </a:xfrm>
        <a:prstGeom prst="ellipse">
          <a:avLst/>
        </a:prstGeom>
        <a:solidFill>
          <a:schemeClr val="bg2"/>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E0F47BE5-C21C-480E-8713-8DB399CEC300}">
      <dsp:nvSpPr>
        <dsp:cNvPr id="0" name=""/>
        <dsp:cNvSpPr/>
      </dsp:nvSpPr>
      <dsp:spPr>
        <a:xfrm rot="10800000">
          <a:off x="1176385" y="1615246"/>
          <a:ext cx="4053840" cy="621223"/>
        </a:xfrm>
        <a:prstGeom prst="homePlate">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3942" tIns="68580" rIns="128016" bIns="68580" numCol="1" spcCol="1270" anchor="ctr" anchorCtr="0">
          <a:noAutofit/>
        </a:bodyPr>
        <a:lstStyle/>
        <a:p>
          <a:pPr marL="0" lvl="0" indent="0" algn="l" defTabSz="800100">
            <a:lnSpc>
              <a:spcPct val="90000"/>
            </a:lnSpc>
            <a:spcBef>
              <a:spcPct val="0"/>
            </a:spcBef>
            <a:spcAft>
              <a:spcPct val="35000"/>
            </a:spcAft>
            <a:buClr>
              <a:schemeClr val="dk1"/>
            </a:buClr>
            <a:buSzPts val="1800"/>
            <a:buFont typeface="Calibri"/>
            <a:buNone/>
          </a:pPr>
          <a:r>
            <a:rPr lang="vi-VN" sz="1800" b="0" i="0" kern="1200">
              <a:latin typeface="+mj-lt"/>
            </a:rPr>
            <a:t>Tăng cường sự giao lưu</a:t>
          </a:r>
          <a:endParaRPr lang="vi-VN" sz="1800" kern="1200">
            <a:latin typeface="+mj-lt"/>
          </a:endParaRPr>
        </a:p>
      </dsp:txBody>
      <dsp:txXfrm rot="10800000">
        <a:off x="1331691" y="1615246"/>
        <a:ext cx="3898534" cy="621223"/>
      </dsp:txXfrm>
    </dsp:sp>
    <dsp:sp modelId="{3B2A7CD2-793D-4C6E-91DD-B1A8B31F85F5}">
      <dsp:nvSpPr>
        <dsp:cNvPr id="0" name=""/>
        <dsp:cNvSpPr/>
      </dsp:nvSpPr>
      <dsp:spPr>
        <a:xfrm>
          <a:off x="865774" y="1615246"/>
          <a:ext cx="621223" cy="621223"/>
        </a:xfrm>
        <a:prstGeom prst="ellipse">
          <a:avLst/>
        </a:prstGeom>
        <a:solidFill>
          <a:schemeClr val="bg2"/>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A1B1D2E-9498-4963-9EF7-048CD3C99817}">
      <dsp:nvSpPr>
        <dsp:cNvPr id="0" name=""/>
        <dsp:cNvSpPr/>
      </dsp:nvSpPr>
      <dsp:spPr>
        <a:xfrm rot="10800000">
          <a:off x="1176385" y="2421909"/>
          <a:ext cx="4053840" cy="621223"/>
        </a:xfrm>
        <a:prstGeom prst="homePlate">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3942" tIns="68580" rIns="128016" bIns="68580" numCol="1" spcCol="1270" anchor="ctr" anchorCtr="0">
          <a:noAutofit/>
        </a:bodyPr>
        <a:lstStyle/>
        <a:p>
          <a:pPr marL="0" lvl="0" indent="0" algn="l" defTabSz="800100">
            <a:lnSpc>
              <a:spcPct val="90000"/>
            </a:lnSpc>
            <a:spcBef>
              <a:spcPct val="0"/>
            </a:spcBef>
            <a:spcAft>
              <a:spcPct val="35000"/>
            </a:spcAft>
            <a:buClr>
              <a:schemeClr val="dk1"/>
            </a:buClr>
            <a:buSzPts val="1800"/>
            <a:buFont typeface="Calibri"/>
            <a:buNone/>
          </a:pPr>
          <a:r>
            <a:rPr lang="vi-VN" sz="1800" b="0" i="0" kern="1200">
              <a:latin typeface="+mj-lt"/>
            </a:rPr>
            <a:t>Góp phần phát triển và nâng cao về công nghệ IoT</a:t>
          </a:r>
          <a:endParaRPr lang="vi-VN" sz="1800" kern="1200">
            <a:latin typeface="+mj-lt"/>
          </a:endParaRPr>
        </a:p>
      </dsp:txBody>
      <dsp:txXfrm rot="10800000">
        <a:off x="1331691" y="2421909"/>
        <a:ext cx="3898534" cy="621223"/>
      </dsp:txXfrm>
    </dsp:sp>
    <dsp:sp modelId="{B3D2136C-2170-450D-A775-4B018AD3990E}">
      <dsp:nvSpPr>
        <dsp:cNvPr id="0" name=""/>
        <dsp:cNvSpPr/>
      </dsp:nvSpPr>
      <dsp:spPr>
        <a:xfrm>
          <a:off x="865774" y="2421909"/>
          <a:ext cx="621223" cy="621223"/>
        </a:xfrm>
        <a:prstGeom prst="ellipse">
          <a:avLst/>
        </a:prstGeom>
        <a:solidFill>
          <a:schemeClr val="bg2"/>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296572-78AD-4BDA-B256-5C9321E6A54D}">
      <dsp:nvSpPr>
        <dsp:cNvPr id="0" name=""/>
        <dsp:cNvSpPr/>
      </dsp:nvSpPr>
      <dsp:spPr>
        <a:xfrm>
          <a:off x="0" y="0"/>
          <a:ext cx="5371463" cy="82368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vi-VN" sz="2000" b="0" i="0" kern="1200">
              <a:latin typeface="+mj-lt"/>
            </a:rPr>
            <a:t>Thông tin </a:t>
          </a:r>
          <a:endParaRPr lang="vi-VN" sz="2000" kern="1200">
            <a:latin typeface="+mj-lt"/>
          </a:endParaRPr>
        </a:p>
      </dsp:txBody>
      <dsp:txXfrm>
        <a:off x="40209" y="40209"/>
        <a:ext cx="5291045" cy="743262"/>
      </dsp:txXfrm>
    </dsp:sp>
    <dsp:sp modelId="{513949E6-293F-4A5F-9146-94FE32F6E949}">
      <dsp:nvSpPr>
        <dsp:cNvPr id="0" name=""/>
        <dsp:cNvSpPr/>
      </dsp:nvSpPr>
      <dsp:spPr>
        <a:xfrm>
          <a:off x="0" y="955756"/>
          <a:ext cx="5371463" cy="82368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vi-VN" sz="2000" b="0" i="0" kern="1200">
              <a:latin typeface="+mj-lt"/>
            </a:rPr>
            <a:t>Thành viên trong nhóm</a:t>
          </a:r>
          <a:endParaRPr lang="vi-VN" sz="2000" kern="1200">
            <a:latin typeface="+mj-lt"/>
          </a:endParaRPr>
        </a:p>
      </dsp:txBody>
      <dsp:txXfrm>
        <a:off x="40209" y="995965"/>
        <a:ext cx="5291045" cy="743262"/>
      </dsp:txXfrm>
    </dsp:sp>
    <dsp:sp modelId="{D3A33A17-9003-4E4F-9314-12705FAF76D6}">
      <dsp:nvSpPr>
        <dsp:cNvPr id="0" name=""/>
        <dsp:cNvSpPr/>
      </dsp:nvSpPr>
      <dsp:spPr>
        <a:xfrm>
          <a:off x="0" y="1954327"/>
          <a:ext cx="5371463" cy="82368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vi-VN" sz="2000" b="0" i="0" kern="1200">
              <a:latin typeface="+mj-lt"/>
            </a:rPr>
            <a:t>Các hoạt động và sự kiện </a:t>
          </a:r>
          <a:endParaRPr lang="vi-VN" sz="2000" kern="1200">
            <a:latin typeface="+mj-lt"/>
          </a:endParaRPr>
        </a:p>
      </dsp:txBody>
      <dsp:txXfrm>
        <a:off x="40209" y="1994536"/>
        <a:ext cx="5291045" cy="743262"/>
      </dsp:txXfrm>
    </dsp:sp>
    <dsp:sp modelId="{5AEC2C49-7602-4A1B-A4D1-F262FE1C40F2}">
      <dsp:nvSpPr>
        <dsp:cNvPr id="0" name=""/>
        <dsp:cNvSpPr/>
      </dsp:nvSpPr>
      <dsp:spPr>
        <a:xfrm>
          <a:off x="0" y="2861913"/>
          <a:ext cx="5371463" cy="82368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vi-VN" sz="2000" b="0" i="0" kern="1200">
              <a:latin typeface="+mj-lt"/>
            </a:rPr>
            <a:t>Liên hệ</a:t>
          </a:r>
          <a:endParaRPr lang="vi-VN" sz="2000" kern="1200">
            <a:latin typeface="+mj-lt"/>
          </a:endParaRPr>
        </a:p>
      </dsp:txBody>
      <dsp:txXfrm>
        <a:off x="40209" y="2902122"/>
        <a:ext cx="5291045" cy="7432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CF9C3-FE68-4C58-AB33-9D72FC791D77}">
      <dsp:nvSpPr>
        <dsp:cNvPr id="0" name=""/>
        <dsp:cNvSpPr/>
      </dsp:nvSpPr>
      <dsp:spPr>
        <a:xfrm rot="10800000">
          <a:off x="365014" y="2042"/>
          <a:ext cx="4812129" cy="60829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242"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0" i="0" kern="1200">
              <a:latin typeface="Times New Roman" panose="02020603050405020304" pitchFamily="18" charset="0"/>
              <a:cs typeface="Times New Roman" panose="02020603050405020304" pitchFamily="18" charset="0"/>
            </a:rPr>
            <a:t> </a:t>
          </a:r>
          <a:r>
            <a:rPr lang="vi-VN" sz="2000" b="0" i="0" kern="1200">
              <a:latin typeface="Times New Roman" panose="02020603050405020304" pitchFamily="18" charset="0"/>
              <a:cs typeface="Times New Roman" panose="02020603050405020304" pitchFamily="18" charset="0"/>
            </a:rPr>
            <a:t>       Sự tiện lợi và dễ dàng truy cập thông tin</a:t>
          </a:r>
          <a:r>
            <a:rPr lang="en-GB" sz="2000" b="0" i="0" kern="1200">
              <a:latin typeface="Times New Roman" panose="02020603050405020304" pitchFamily="18" charset="0"/>
              <a:cs typeface="Times New Roman" panose="02020603050405020304" pitchFamily="18" charset="0"/>
            </a:rPr>
            <a:t>.</a:t>
          </a:r>
          <a:endParaRPr lang="vi-VN" sz="2000" b="0" kern="1200">
            <a:latin typeface="Times New Roman" panose="02020603050405020304" pitchFamily="18" charset="0"/>
            <a:cs typeface="Times New Roman" panose="02020603050405020304" pitchFamily="18" charset="0"/>
          </a:endParaRPr>
        </a:p>
      </dsp:txBody>
      <dsp:txXfrm rot="10800000">
        <a:off x="517088" y="2042"/>
        <a:ext cx="4660055" cy="608297"/>
      </dsp:txXfrm>
    </dsp:sp>
    <dsp:sp modelId="{7D680A0B-A995-4908-8588-F6BA30E2DF4A}">
      <dsp:nvSpPr>
        <dsp:cNvPr id="0" name=""/>
        <dsp:cNvSpPr/>
      </dsp:nvSpPr>
      <dsp:spPr>
        <a:xfrm>
          <a:off x="624162" y="2042"/>
          <a:ext cx="608297" cy="608297"/>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78AE638D-D63E-4C96-95E7-509968657FBD}">
      <dsp:nvSpPr>
        <dsp:cNvPr id="0" name=""/>
        <dsp:cNvSpPr/>
      </dsp:nvSpPr>
      <dsp:spPr>
        <a:xfrm rot="10800000">
          <a:off x="365014" y="791921"/>
          <a:ext cx="4812129" cy="60829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242" tIns="76200" rIns="142240" bIns="76200" numCol="1" spcCol="1270" anchor="ctr" anchorCtr="0">
          <a:noAutofit/>
        </a:bodyPr>
        <a:lstStyle/>
        <a:p>
          <a:pPr marL="0" lvl="0" indent="0" algn="ctr" defTabSz="889000">
            <a:lnSpc>
              <a:spcPct val="90000"/>
            </a:lnSpc>
            <a:spcBef>
              <a:spcPct val="0"/>
            </a:spcBef>
            <a:spcAft>
              <a:spcPct val="35000"/>
            </a:spcAft>
            <a:buNone/>
          </a:pPr>
          <a:r>
            <a:rPr lang="vi-VN" sz="2000" b="0" i="0" kern="1200">
              <a:latin typeface="Times New Roman" panose="02020603050405020304" pitchFamily="18" charset="0"/>
              <a:cs typeface="Times New Roman" panose="02020603050405020304" pitchFamily="18" charset="0"/>
            </a:rPr>
            <a:t>Đồng bộ và chia sẻ thông tin</a:t>
          </a:r>
          <a:endParaRPr lang="vi-VN" sz="2000" b="0" kern="1200">
            <a:latin typeface="Times New Roman" panose="02020603050405020304" pitchFamily="18" charset="0"/>
            <a:cs typeface="Times New Roman" panose="02020603050405020304" pitchFamily="18" charset="0"/>
          </a:endParaRPr>
        </a:p>
      </dsp:txBody>
      <dsp:txXfrm rot="10800000">
        <a:off x="517088" y="791921"/>
        <a:ext cx="4660055" cy="608297"/>
      </dsp:txXfrm>
    </dsp:sp>
    <dsp:sp modelId="{F006597E-B628-4996-8685-828011A21717}">
      <dsp:nvSpPr>
        <dsp:cNvPr id="0" name=""/>
        <dsp:cNvSpPr/>
      </dsp:nvSpPr>
      <dsp:spPr>
        <a:xfrm>
          <a:off x="624162" y="791921"/>
          <a:ext cx="608297" cy="608297"/>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A16B6430-9C06-440C-834A-C77A57276BDC}">
      <dsp:nvSpPr>
        <dsp:cNvPr id="0" name=""/>
        <dsp:cNvSpPr/>
      </dsp:nvSpPr>
      <dsp:spPr>
        <a:xfrm rot="10800000">
          <a:off x="380364" y="1581801"/>
          <a:ext cx="4781428" cy="608297"/>
        </a:xfrm>
        <a:prstGeom prst="homePlate">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242" tIns="76200" rIns="142240" bIns="76200" numCol="1" spcCol="1270" anchor="ctr" anchorCtr="0">
          <a:noAutofit/>
        </a:bodyPr>
        <a:lstStyle/>
        <a:p>
          <a:pPr marL="0" lvl="0" indent="0" algn="ctr" defTabSz="889000">
            <a:lnSpc>
              <a:spcPct val="90000"/>
            </a:lnSpc>
            <a:spcBef>
              <a:spcPct val="0"/>
            </a:spcBef>
            <a:spcAft>
              <a:spcPct val="35000"/>
            </a:spcAft>
            <a:buNone/>
          </a:pPr>
          <a:r>
            <a:rPr lang="vi-VN" sz="2000" b="0" i="0" kern="1200">
              <a:latin typeface="Times New Roman" panose="02020603050405020304" pitchFamily="18" charset="0"/>
              <a:cs typeface="Times New Roman" panose="02020603050405020304" pitchFamily="18" charset="0"/>
            </a:rPr>
            <a:t>Quản lí dữ liệu hiệu quả</a:t>
          </a:r>
          <a:endParaRPr lang="vi-VN" sz="2000" b="0" kern="1200">
            <a:latin typeface="Times New Roman" panose="02020603050405020304" pitchFamily="18" charset="0"/>
            <a:cs typeface="Times New Roman" panose="02020603050405020304" pitchFamily="18" charset="0"/>
          </a:endParaRPr>
        </a:p>
      </dsp:txBody>
      <dsp:txXfrm rot="10800000">
        <a:off x="532438" y="1581801"/>
        <a:ext cx="4629354" cy="608297"/>
      </dsp:txXfrm>
    </dsp:sp>
    <dsp:sp modelId="{F9BBF967-8586-4AD1-BCAD-A32BE292B344}">
      <dsp:nvSpPr>
        <dsp:cNvPr id="0" name=""/>
        <dsp:cNvSpPr/>
      </dsp:nvSpPr>
      <dsp:spPr>
        <a:xfrm>
          <a:off x="624162" y="1581801"/>
          <a:ext cx="608297" cy="608297"/>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76744A19-C472-4CC7-A5D0-B5AB43B66E77}">
      <dsp:nvSpPr>
        <dsp:cNvPr id="0" name=""/>
        <dsp:cNvSpPr/>
      </dsp:nvSpPr>
      <dsp:spPr>
        <a:xfrm rot="10800000">
          <a:off x="380364" y="2371680"/>
          <a:ext cx="4781428" cy="608297"/>
        </a:xfrm>
        <a:prstGeom prst="homePlate">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242"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0" i="0" kern="1200">
              <a:latin typeface="Times New Roman" panose="02020603050405020304" pitchFamily="18" charset="0"/>
              <a:cs typeface="Times New Roman" panose="02020603050405020304" pitchFamily="18" charset="0"/>
            </a:rPr>
            <a:t>Quảng bá hình ảnh, thông tin</a:t>
          </a:r>
          <a:endParaRPr lang="vi-VN" sz="2000" b="0" kern="1200">
            <a:latin typeface="Times New Roman" panose="02020603050405020304" pitchFamily="18" charset="0"/>
            <a:cs typeface="Times New Roman" panose="02020603050405020304" pitchFamily="18" charset="0"/>
          </a:endParaRPr>
        </a:p>
      </dsp:txBody>
      <dsp:txXfrm rot="10800000">
        <a:off x="532438" y="2371680"/>
        <a:ext cx="4629354" cy="608297"/>
      </dsp:txXfrm>
    </dsp:sp>
    <dsp:sp modelId="{1C84FC41-9465-43C6-8B53-87D78F342183}">
      <dsp:nvSpPr>
        <dsp:cNvPr id="0" name=""/>
        <dsp:cNvSpPr/>
      </dsp:nvSpPr>
      <dsp:spPr>
        <a:xfrm>
          <a:off x="624162" y="2371680"/>
          <a:ext cx="608297" cy="608297"/>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B263908B-08C1-4DAB-9F98-EDF118583719}">
      <dsp:nvSpPr>
        <dsp:cNvPr id="0" name=""/>
        <dsp:cNvSpPr/>
      </dsp:nvSpPr>
      <dsp:spPr>
        <a:xfrm rot="10800000">
          <a:off x="380364" y="3161559"/>
          <a:ext cx="4781428" cy="608297"/>
        </a:xfrm>
        <a:prstGeom prst="homePlate">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242" tIns="76200" rIns="142240" bIns="76200" numCol="1" spcCol="1270" anchor="ctr" anchorCtr="0">
          <a:noAutofit/>
        </a:bodyPr>
        <a:lstStyle/>
        <a:p>
          <a:pPr marL="0" lvl="0" indent="0" algn="ctr" defTabSz="889000">
            <a:lnSpc>
              <a:spcPct val="90000"/>
            </a:lnSpc>
            <a:spcBef>
              <a:spcPct val="0"/>
            </a:spcBef>
            <a:spcAft>
              <a:spcPct val="35000"/>
            </a:spcAft>
            <a:buNone/>
          </a:pPr>
          <a:r>
            <a:rPr lang="vi-VN" sz="2000" b="0" i="0" kern="1200">
              <a:latin typeface="Times New Roman" panose="02020603050405020304" pitchFamily="18" charset="0"/>
              <a:cs typeface="Times New Roman" panose="02020603050405020304" pitchFamily="18" charset="0"/>
            </a:rPr>
            <a:t>Tăng cường bảo mật thông tin</a:t>
          </a:r>
          <a:endParaRPr lang="vi-VN" sz="2000" b="0" kern="1200">
            <a:latin typeface="Times New Roman" panose="02020603050405020304" pitchFamily="18" charset="0"/>
            <a:cs typeface="Times New Roman" panose="02020603050405020304" pitchFamily="18" charset="0"/>
          </a:endParaRPr>
        </a:p>
      </dsp:txBody>
      <dsp:txXfrm rot="10800000">
        <a:off x="532438" y="3161559"/>
        <a:ext cx="4629354" cy="608297"/>
      </dsp:txXfrm>
    </dsp:sp>
    <dsp:sp modelId="{8BFAAD00-AF00-4787-9E7F-93B9F0470971}">
      <dsp:nvSpPr>
        <dsp:cNvPr id="0" name=""/>
        <dsp:cNvSpPr/>
      </dsp:nvSpPr>
      <dsp:spPr>
        <a:xfrm>
          <a:off x="624162" y="3161559"/>
          <a:ext cx="608297" cy="608297"/>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4A010E-5332-4BC1-9646-8E805F1EBB0A}">
      <dsp:nvSpPr>
        <dsp:cNvPr id="0" name=""/>
        <dsp:cNvSpPr/>
      </dsp:nvSpPr>
      <dsp:spPr>
        <a:xfrm>
          <a:off x="0" y="0"/>
          <a:ext cx="5701145" cy="687686"/>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Giao diện</a:t>
          </a:r>
          <a:endParaRPr lang="vi-VN" sz="1800" kern="1200"/>
        </a:p>
      </dsp:txBody>
      <dsp:txXfrm>
        <a:off x="33570" y="33570"/>
        <a:ext cx="5634005" cy="620546"/>
      </dsp:txXfrm>
    </dsp:sp>
    <dsp:sp modelId="{B4494314-476D-4433-88FE-BF8826B865E0}">
      <dsp:nvSpPr>
        <dsp:cNvPr id="0" name=""/>
        <dsp:cNvSpPr/>
      </dsp:nvSpPr>
      <dsp:spPr>
        <a:xfrm>
          <a:off x="0" y="995821"/>
          <a:ext cx="5701145" cy="704685"/>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Chức năng</a:t>
          </a:r>
          <a:endParaRPr lang="vi-VN" sz="1800" kern="1200"/>
        </a:p>
      </dsp:txBody>
      <dsp:txXfrm>
        <a:off x="34400" y="1030221"/>
        <a:ext cx="5632345" cy="635885"/>
      </dsp:txXfrm>
    </dsp:sp>
    <dsp:sp modelId="{68CFE4B0-74C5-437E-B7DF-3519D09A06B2}">
      <dsp:nvSpPr>
        <dsp:cNvPr id="0" name=""/>
        <dsp:cNvSpPr/>
      </dsp:nvSpPr>
      <dsp:spPr>
        <a:xfrm>
          <a:off x="0" y="1975816"/>
          <a:ext cx="5701145" cy="636398"/>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a:t>Lưu trữ</a:t>
          </a:r>
          <a:endParaRPr lang="vi-VN" sz="1800" kern="1200"/>
        </a:p>
      </dsp:txBody>
      <dsp:txXfrm>
        <a:off x="31066" y="2006882"/>
        <a:ext cx="5639013" cy="574266"/>
      </dsp:txXfrm>
    </dsp:sp>
    <dsp:sp modelId="{D12263C1-59E3-469A-9C5A-2E3C864FC211}">
      <dsp:nvSpPr>
        <dsp:cNvPr id="0" name=""/>
        <dsp:cNvSpPr/>
      </dsp:nvSpPr>
      <dsp:spPr>
        <a:xfrm>
          <a:off x="0" y="2831074"/>
          <a:ext cx="5701145" cy="607365"/>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vi-VN" sz="1800" b="0" i="0" kern="1200"/>
            <a:t>Tính bảo mật</a:t>
          </a:r>
          <a:endParaRPr lang="vi-VN" sz="1800" kern="1200"/>
        </a:p>
      </dsp:txBody>
      <dsp:txXfrm>
        <a:off x="29649" y="2860723"/>
        <a:ext cx="5641847" cy="5480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469BD-578F-4A8A-954F-05BC2CC28A12}">
      <dsp:nvSpPr>
        <dsp:cNvPr id="0" name=""/>
        <dsp:cNvSpPr/>
      </dsp:nvSpPr>
      <dsp:spPr>
        <a:xfrm>
          <a:off x="0" y="10402"/>
          <a:ext cx="9366826" cy="1363379"/>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latin typeface="Times New Roman" panose="02020603050405020304" pitchFamily="18" charset="0"/>
              <a:cs typeface="Times New Roman" panose="02020603050405020304" pitchFamily="18" charset="0"/>
            </a:rPr>
            <a:t>Quá trình kiểm thử</a:t>
          </a:r>
          <a:endParaRPr lang="vi-VN" sz="3600" kern="1200">
            <a:latin typeface="Times New Roman" panose="02020603050405020304" pitchFamily="18" charset="0"/>
            <a:cs typeface="Times New Roman" panose="02020603050405020304" pitchFamily="18" charset="0"/>
          </a:endParaRPr>
        </a:p>
      </dsp:txBody>
      <dsp:txXfrm>
        <a:off x="0" y="10402"/>
        <a:ext cx="9366826" cy="1363379"/>
      </dsp:txXfrm>
    </dsp:sp>
    <dsp:sp modelId="{A925FC03-26D3-48D3-B758-89CD8DB0752A}">
      <dsp:nvSpPr>
        <dsp:cNvPr id="0" name=""/>
        <dsp:cNvSpPr/>
      </dsp:nvSpPr>
      <dsp:spPr>
        <a:xfrm>
          <a:off x="1143" y="1363379"/>
          <a:ext cx="1872907" cy="286309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Font typeface="Wingdings" panose="05000000000000000000" pitchFamily="2" charset="2"/>
            <a:buNone/>
          </a:pPr>
          <a:r>
            <a:rPr lang="en-US" sz="3200" kern="1200">
              <a:latin typeface="Times New Roman" panose="02020603050405020304" pitchFamily="18" charset="0"/>
              <a:ea typeface="Calibri" panose="020F0502020204030204" pitchFamily="34" charset="0"/>
            </a:rPr>
            <a:t>K</a:t>
          </a:r>
          <a:r>
            <a:rPr lang="en-US" sz="3200" kern="1200">
              <a:effectLst/>
              <a:latin typeface="Times New Roman" panose="02020603050405020304" pitchFamily="18" charset="0"/>
              <a:ea typeface="Calibri" panose="020F0502020204030204" pitchFamily="34" charset="0"/>
            </a:rPr>
            <a:t>iểm thử tính khả dụng</a:t>
          </a:r>
          <a:endParaRPr lang="vi-VN" sz="3200" kern="1200"/>
        </a:p>
      </dsp:txBody>
      <dsp:txXfrm>
        <a:off x="1143" y="1363379"/>
        <a:ext cx="1872907" cy="2863096"/>
      </dsp:txXfrm>
    </dsp:sp>
    <dsp:sp modelId="{3867B4B7-08EA-408D-A24B-48338429E591}">
      <dsp:nvSpPr>
        <dsp:cNvPr id="0" name=""/>
        <dsp:cNvSpPr/>
      </dsp:nvSpPr>
      <dsp:spPr>
        <a:xfrm>
          <a:off x="1874051" y="1363379"/>
          <a:ext cx="1872907" cy="286309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latin typeface="Times New Roman" panose="02020603050405020304" pitchFamily="18" charset="0"/>
              <a:ea typeface="Calibri" panose="020F0502020204030204" pitchFamily="34" charset="0"/>
            </a:rPr>
            <a:t>K</a:t>
          </a:r>
          <a:r>
            <a:rPr lang="en-US" sz="3200" kern="1200">
              <a:effectLst/>
              <a:latin typeface="Times New Roman" panose="02020603050405020304" pitchFamily="18" charset="0"/>
              <a:ea typeface="Calibri" panose="020F0502020204030204" pitchFamily="34" charset="0"/>
            </a:rPr>
            <a:t>iểm thử chức năng</a:t>
          </a:r>
          <a:r>
            <a:rPr lang="en-US" sz="3200" kern="1200">
              <a:latin typeface="Times New Roman" panose="02020603050405020304" pitchFamily="18" charset="0"/>
              <a:ea typeface="Calibri" panose="020F0502020204030204" pitchFamily="34" charset="0"/>
            </a:rPr>
            <a:t> </a:t>
          </a:r>
        </a:p>
      </dsp:txBody>
      <dsp:txXfrm>
        <a:off x="1874051" y="1363379"/>
        <a:ext cx="1872907" cy="2863096"/>
      </dsp:txXfrm>
    </dsp:sp>
    <dsp:sp modelId="{9472A6AE-E933-4B89-A8E6-7BDC1E4AFE0A}">
      <dsp:nvSpPr>
        <dsp:cNvPr id="0" name=""/>
        <dsp:cNvSpPr/>
      </dsp:nvSpPr>
      <dsp:spPr>
        <a:xfrm>
          <a:off x="3746959" y="1363379"/>
          <a:ext cx="1872907" cy="286309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effectLst/>
              <a:latin typeface="Times New Roman" panose="02020603050405020304" pitchFamily="18" charset="0"/>
              <a:ea typeface="Calibri" panose="020F0502020204030204" pitchFamily="34" charset="0"/>
            </a:rPr>
            <a:t>Kiểm thử tính tương thích</a:t>
          </a:r>
          <a:r>
            <a:rPr lang="en-US" sz="3200" kern="1200">
              <a:latin typeface="Times New Roman" panose="02020603050405020304" pitchFamily="18" charset="0"/>
              <a:ea typeface="Calibri" panose="020F0502020204030204" pitchFamily="34" charset="0"/>
            </a:rPr>
            <a:t> </a:t>
          </a:r>
        </a:p>
      </dsp:txBody>
      <dsp:txXfrm>
        <a:off x="3746959" y="1363379"/>
        <a:ext cx="1872907" cy="2863096"/>
      </dsp:txXfrm>
    </dsp:sp>
    <dsp:sp modelId="{B0702D1F-07F7-4AC7-B1E2-0948FAA384A4}">
      <dsp:nvSpPr>
        <dsp:cNvPr id="0" name=""/>
        <dsp:cNvSpPr/>
      </dsp:nvSpPr>
      <dsp:spPr>
        <a:xfrm>
          <a:off x="5619866" y="1363379"/>
          <a:ext cx="1872907" cy="286309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latin typeface="Times New Roman" panose="02020603050405020304" pitchFamily="18" charset="0"/>
              <a:ea typeface="Calibri" panose="020F0502020204030204" pitchFamily="34" charset="0"/>
            </a:rPr>
            <a:t>K</a:t>
          </a:r>
          <a:r>
            <a:rPr lang="en-US" sz="3200" kern="1200">
              <a:effectLst/>
              <a:latin typeface="Times New Roman" panose="02020603050405020304" pitchFamily="18" charset="0"/>
              <a:ea typeface="Calibri" panose="020F0502020204030204" pitchFamily="34" charset="0"/>
            </a:rPr>
            <a:t>iểm thử cơ sở dữ liệu </a:t>
          </a:r>
        </a:p>
      </dsp:txBody>
      <dsp:txXfrm>
        <a:off x="5619866" y="1363379"/>
        <a:ext cx="1872907" cy="2863096"/>
      </dsp:txXfrm>
    </dsp:sp>
    <dsp:sp modelId="{BBADA1B9-9DEC-43A5-969D-2D0C91F6BD55}">
      <dsp:nvSpPr>
        <dsp:cNvPr id="0" name=""/>
        <dsp:cNvSpPr/>
      </dsp:nvSpPr>
      <dsp:spPr>
        <a:xfrm>
          <a:off x="7492774" y="1363379"/>
          <a:ext cx="1872907" cy="286309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latin typeface="Times New Roman" panose="02020603050405020304" pitchFamily="18" charset="0"/>
              <a:ea typeface="Calibri" panose="020F0502020204030204" pitchFamily="34" charset="0"/>
            </a:rPr>
            <a:t>K</a:t>
          </a:r>
          <a:r>
            <a:rPr lang="en-US" sz="3200" kern="1200">
              <a:effectLst/>
              <a:latin typeface="Times New Roman" panose="02020603050405020304" pitchFamily="18" charset="0"/>
              <a:ea typeface="Calibri" panose="020F0502020204030204" pitchFamily="34" charset="0"/>
            </a:rPr>
            <a:t>iểm thử tính bảo mật.</a:t>
          </a:r>
          <a:endParaRPr lang="vi-VN" sz="3200" kern="1200">
            <a:effectLst/>
            <a:latin typeface="Times New Roman" panose="02020603050405020304" pitchFamily="18" charset="0"/>
            <a:ea typeface="Calibri" panose="020F0502020204030204" pitchFamily="34" charset="0"/>
          </a:endParaRPr>
        </a:p>
      </dsp:txBody>
      <dsp:txXfrm>
        <a:off x="7492774" y="1363379"/>
        <a:ext cx="1872907" cy="2863096"/>
      </dsp:txXfrm>
    </dsp:sp>
    <dsp:sp modelId="{23E7C3AE-CF55-43D0-81AE-F5EC397B36DD}">
      <dsp:nvSpPr>
        <dsp:cNvPr id="0" name=""/>
        <dsp:cNvSpPr/>
      </dsp:nvSpPr>
      <dsp:spPr>
        <a:xfrm>
          <a:off x="0" y="4226476"/>
          <a:ext cx="9366826" cy="318121"/>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799263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085976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442535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66319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33032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989644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endParaRPr lang="en-US" sz="1200">
              <a:solidFill>
                <a:schemeClr val="lt1"/>
              </a:solidFill>
              <a:latin typeface="Times New Roman" panose="02020603050405020304" pitchFamily="18" charset="0"/>
              <a:ea typeface="Calibri"/>
              <a:cs typeface="Times New Roman" panose="02020603050405020304" pitchFamily="18" charset="0"/>
              <a:sym typeface="Calibri"/>
            </a:endParaRPr>
          </a:p>
          <a:p>
            <a:pPr marL="0" indent="0">
              <a:buFont typeface="Arial" panose="020B0604020202020204" pitchFamily="34" charset="0"/>
              <a:buNone/>
            </a:pPr>
            <a:endParaRPr/>
          </a:p>
        </p:txBody>
      </p:sp>
      <p:sp>
        <p:nvSpPr>
          <p:cNvPr id="130" name="Google Shape;130;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08117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686450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effectLst/>
                <a:latin typeface="Times New Roman" panose="02020603050405020304" pitchFamily="18" charset="0"/>
                <a:ea typeface="Calibri" panose="020F0502020204030204" pitchFamily="34" charset="0"/>
              </a:rPr>
              <a:t>Mục tiêu chính của kiểm thử là phát hiện lỗi, kiểm tra các yêu cầu đã được đặt ra,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effectLst/>
                <a:latin typeface="Times New Roman" panose="02020603050405020304" pitchFamily="18" charset="0"/>
              </a:rPr>
              <a:t>1: </a:t>
            </a:r>
            <a:r>
              <a:rPr lang="en-GB" sz="1800">
                <a:effectLst/>
                <a:highlight>
                  <a:srgbClr val="FFFFFF"/>
                </a:highlight>
                <a:latin typeface="Times New Roman" panose="02020603050405020304" pitchFamily="18" charset="0"/>
                <a:ea typeface="Calibri" panose="020F0502020204030204" pitchFamily="34" charset="0"/>
              </a:rPr>
              <a:t>Điều này bao gồm việc đảm bảo giao diện người dùng 1 cách thống nhất , dễ thao tác. </a:t>
            </a:r>
            <a:endParaRPr lang="vi-VN" sz="1800">
              <a:effectLst/>
              <a:highlight>
                <a:srgbClr val="FFFFFF"/>
              </a:highligh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a:effectLst/>
                <a:highlight>
                  <a:srgbClr val="FFFFFF"/>
                </a:highlight>
                <a:latin typeface="Times New Roman" panose="02020603050405020304" pitchFamily="18" charset="0"/>
                <a:ea typeface="Calibri" panose="020F0502020204030204" pitchFamily="34" charset="0"/>
              </a:rPr>
              <a:t>Nội dung cần phải chính xác mà không có lỗi chính tả hay ngữ pháp, và có sự liên kết logic giữa các trang. Thông báo cần được hiển thị </a:t>
            </a:r>
            <a:r>
              <a:rPr lang="en-US" sz="1800">
                <a:effectLst/>
                <a:highlight>
                  <a:srgbClr val="FFFFFF"/>
                </a:highlight>
                <a:latin typeface="Times New Roman" panose="02020603050405020304" pitchFamily="18" charset="0"/>
                <a:ea typeface="Calibri" panose="020F0502020204030204" pitchFamily="34" charset="0"/>
              </a:rPr>
              <a:t>sau mỗi thao tác</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a:effectLst/>
                <a:highlight>
                  <a:srgbClr val="FFFFFF"/>
                </a:highlight>
                <a:latin typeface="Times New Roman" panose="02020603050405020304" pitchFamily="18" charset="0"/>
                <a:ea typeface="Calibri" panose="020F0502020204030204" pitchFamily="34" charset="0"/>
              </a:rPr>
              <a:t>2:</a:t>
            </a:r>
            <a:r>
              <a:rPr lang="en-GB" sz="1800">
                <a:effectLst/>
                <a:highlight>
                  <a:srgbClr val="FFFFFF"/>
                </a:highlight>
                <a:latin typeface="Times New Roman" panose="02020603050405020304" pitchFamily="18" charset="0"/>
                <a:ea typeface="Calibri" panose="020F0502020204030204" pitchFamily="34" charset="0"/>
              </a:rPr>
              <a:t>chức năng và nghiệp vụ được mô tả trong yêu cầu hệ thống.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a:effectLst/>
                <a:highlight>
                  <a:srgbClr val="FFFFFF"/>
                </a:highlight>
                <a:latin typeface="Times New Roman" panose="02020603050405020304" pitchFamily="18" charset="0"/>
                <a:ea typeface="Calibri" panose="020F0502020204030204" pitchFamily="34" charset="0"/>
              </a:rPr>
              <a:t>3: trên nhiều trình duyệt , thiết bị mà font chữ , hiển thị chính xác</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a:effectLst/>
                <a:highlight>
                  <a:srgbClr val="FFFFFF"/>
                </a:highlight>
                <a:latin typeface="Times New Roman" panose="02020603050405020304" pitchFamily="18" charset="0"/>
                <a:ea typeface="Calibri" panose="020F0502020204030204" pitchFamily="34" charset="0"/>
              </a:rPr>
              <a:t>4: dl hiển thị trên web đúng vs dl trong csdl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a:effectLst/>
                <a:highlight>
                  <a:srgbClr val="FFFFFF"/>
                </a:highlight>
                <a:latin typeface="Times New Roman" panose="02020603050405020304" pitchFamily="18" charset="0"/>
                <a:ea typeface="Calibri" panose="020F0502020204030204" pitchFamily="34" charset="0"/>
              </a:rPr>
              <a:t>5:xác thực và quản lí quyền truy cập, mã hóa thông tin, phòng ngừa tấn công và xử lí lỗi bảo mật.</a:t>
            </a:r>
            <a:endParaRPr lang="vi-VN" sz="180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a:p>
        </p:txBody>
      </p:sp>
      <p:sp>
        <p:nvSpPr>
          <p:cNvPr id="268" name="Google Shape;268;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964275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vi-VN" sz="1800" b="0" i="0">
                <a:solidFill>
                  <a:srgbClr val="000000"/>
                </a:solidFill>
                <a:effectLst/>
                <a:latin typeface="TimesNewRomanPSMT"/>
              </a:rPr>
              <a:t>Quản lí truyền thống : email, giấy tờ hoặc họp trực tiếp để trao đổi thông tin</a:t>
            </a:r>
            <a:r>
              <a:rPr lang="vi-VN"/>
              <a:t> </a:t>
            </a:r>
            <a:br>
              <a:rPr lang="vi-VN"/>
            </a:br>
            <a:r>
              <a:rPr lang="vi-VN"/>
              <a:t>đối tượng:</a:t>
            </a:r>
          </a:p>
          <a:p>
            <a:pPr marL="285750" indent="-285750">
              <a:buFont typeface="Arial" panose="020B0604020202020204" pitchFamily="34" charset="0"/>
              <a:buChar char="•"/>
            </a:pPr>
            <a:r>
              <a:rPr lang="vi-VN" sz="1200" b="0" i="0">
                <a:solidFill>
                  <a:srgbClr val="000000"/>
                </a:solidFill>
                <a:effectLst/>
                <a:latin typeface="TimesNewRomanPSMT"/>
              </a:rPr>
              <a:t>Thành viên trong nhóm</a:t>
            </a:r>
          </a:p>
          <a:p>
            <a:pPr marL="285750" indent="-285750">
              <a:buFont typeface="Arial" panose="020B0604020202020204" pitchFamily="34" charset="0"/>
              <a:buChar char="•"/>
            </a:pPr>
            <a:r>
              <a:rPr lang="vi-VN" sz="1200" b="0" i="0">
                <a:solidFill>
                  <a:srgbClr val="000000"/>
                </a:solidFill>
                <a:effectLst/>
                <a:latin typeface="TimesNewRomanPSMT"/>
              </a:rPr>
              <a:t>Người quản lý nhóm nghiên cứu</a:t>
            </a:r>
            <a:r>
              <a:rPr lang="vi-VN" sz="1200"/>
              <a:t>  </a:t>
            </a:r>
          </a:p>
          <a:p>
            <a:pPr marL="285750" indent="-285750">
              <a:buFont typeface="Arial" panose="020B0604020202020204" pitchFamily="34" charset="0"/>
              <a:buChar char="•"/>
            </a:pPr>
            <a:r>
              <a:rPr lang="vi-VN" sz="1200" b="0" i="0">
                <a:solidFill>
                  <a:srgbClr val="000000"/>
                </a:solidFill>
                <a:effectLst/>
                <a:latin typeface="TimesNewRomanPSMT"/>
              </a:rPr>
              <a:t>Cộng đồng , người quan tâm đến nghiên cứu IoT , UAV</a:t>
            </a:r>
            <a:r>
              <a:rPr lang="vi-VN" sz="1200"/>
              <a:t> </a:t>
            </a:r>
          </a:p>
          <a:p>
            <a:pPr marL="285750" indent="-285750">
              <a:buFont typeface="Arial" panose="020B0604020202020204" pitchFamily="34" charset="0"/>
              <a:buChar char="•"/>
            </a:pPr>
            <a:r>
              <a:rPr lang="vi-VN" sz="1200" b="0" i="0">
                <a:solidFill>
                  <a:srgbClr val="000000"/>
                </a:solidFill>
                <a:effectLst/>
                <a:latin typeface="TimesNewRomanPSMT"/>
              </a:rPr>
              <a:t>Học sinh, sinh viên và những người mới bắt đầu quan tâm đến lĩnh vực</a:t>
            </a:r>
          </a:p>
          <a:p>
            <a:pPr marL="0" indent="0">
              <a:buFont typeface="Arial" panose="020B0604020202020204" pitchFamily="34" charset="0"/>
              <a:buNone/>
            </a:pPr>
            <a:r>
              <a:rPr lang="vi-VN" sz="1200" b="0" i="0">
                <a:solidFill>
                  <a:srgbClr val="000000"/>
                </a:solidFill>
                <a:effectLst/>
                <a:latin typeface="TimesNewRomanPSMT"/>
              </a:rPr>
              <a:t>Phương pháp</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sz="1200">
                <a:solidFill>
                  <a:schemeClr val="lt1"/>
                </a:solidFill>
                <a:latin typeface="Times New Roman" panose="02020603050405020304" pitchFamily="18" charset="0"/>
                <a:ea typeface="Calibri"/>
                <a:cs typeface="Times New Roman" panose="02020603050405020304" pitchFamily="18" charset="0"/>
                <a:sym typeface="Calibri"/>
              </a:rPr>
              <a:t>Xác định yêu cầu chức năng của trang web</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sz="1200">
                <a:solidFill>
                  <a:schemeClr val="lt1"/>
                </a:solidFill>
                <a:latin typeface="Times New Roman" panose="02020603050405020304" pitchFamily="18" charset="0"/>
                <a:ea typeface="Calibri"/>
                <a:cs typeface="Times New Roman" panose="02020603050405020304" pitchFamily="18" charset="0"/>
                <a:sym typeface="Calibri"/>
              </a:rPr>
              <a:t>Chọn công nghệ:  Angular và Springboot</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vi-VN" sz="1200">
                <a:solidFill>
                  <a:schemeClr val="lt1"/>
                </a:solidFill>
                <a:latin typeface="Times New Roman" panose="02020603050405020304" pitchFamily="18" charset="0"/>
                <a:ea typeface="Calibri"/>
                <a:cs typeface="Times New Roman" panose="02020603050405020304" pitchFamily="18" charset="0"/>
                <a:sym typeface="Calibri"/>
              </a:rPr>
              <a:t>Thiết kế giao diện người dùng</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sz="1200">
                <a:solidFill>
                  <a:schemeClr val="lt1"/>
                </a:solidFill>
                <a:latin typeface="Times New Roman" panose="02020603050405020304" pitchFamily="18" charset="0"/>
                <a:ea typeface="Calibri"/>
                <a:cs typeface="Times New Roman" panose="02020603050405020304" pitchFamily="18" charset="0"/>
                <a:sym typeface="Calibri"/>
              </a:rPr>
              <a:t>Xây dựng ứng dụng web</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sz="1200">
                <a:solidFill>
                  <a:schemeClr val="lt1"/>
                </a:solidFill>
                <a:latin typeface="Times New Roman" panose="02020603050405020304" pitchFamily="18" charset="0"/>
                <a:ea typeface="Calibri"/>
                <a:cs typeface="Times New Roman" panose="02020603050405020304" pitchFamily="18" charset="0"/>
                <a:sym typeface="Calibri"/>
              </a:rPr>
              <a:t>Kiểm thử và triển khai</a:t>
            </a:r>
          </a:p>
          <a:p>
            <a:pPr marL="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r>
              <a:rPr lang="en-US" sz="1200">
                <a:solidFill>
                  <a:schemeClr val="lt1"/>
                </a:solidFill>
                <a:latin typeface="Times New Roman" panose="02020603050405020304" pitchFamily="18" charset="0"/>
                <a:ea typeface="Calibri"/>
                <a:cs typeface="Times New Roman" panose="02020603050405020304" pitchFamily="18" charset="0"/>
                <a:sym typeface="Calibri"/>
              </a:rPr>
              <a:t>Lí do </a:t>
            </a:r>
          </a:p>
          <a:p>
            <a:pPr marL="285750" lvl="0" indent="-285750">
              <a:spcBef>
                <a:spcPts val="800"/>
              </a:spcBef>
              <a:buClr>
                <a:schemeClr val="dk1"/>
              </a:buClr>
              <a:buSzPts val="1800"/>
              <a:buFont typeface="Times New Roman"/>
              <a:buChar char="-"/>
            </a:pPr>
            <a:r>
              <a:rPr lang="vi-VN" sz="1200" b="0" i="0">
                <a:solidFill>
                  <a:schemeClr val="tx1"/>
                </a:solidFill>
                <a:effectLst/>
                <a:latin typeface="Times New Roman" panose="02020603050405020304" pitchFamily="18" charset="0"/>
                <a:cs typeface="Times New Roman" panose="02020603050405020304" pitchFamily="18" charset="0"/>
              </a:rPr>
              <a:t>Hạn chế truyền thông theo kiểu truyền thống </a:t>
            </a:r>
            <a:endParaRPr lang="vi-VN" sz="1200">
              <a:solidFill>
                <a:schemeClr val="tx1"/>
              </a:solidFill>
              <a:latin typeface="Times New Roman" panose="02020603050405020304" pitchFamily="18" charset="0"/>
              <a:cs typeface="Times New Roman" panose="02020603050405020304" pitchFamily="18" charset="0"/>
            </a:endParaRPr>
          </a:p>
          <a:p>
            <a:pPr marL="285750" lvl="0" indent="-285750" algn="just">
              <a:spcBef>
                <a:spcPts val="800"/>
              </a:spcBef>
              <a:buClr>
                <a:schemeClr val="dk1"/>
              </a:buClr>
              <a:buSzPts val="1800"/>
              <a:buFont typeface="Times New Roman"/>
              <a:buChar char="-"/>
            </a:pPr>
            <a:r>
              <a:rPr lang="vi-VN" sz="1200">
                <a:solidFill>
                  <a:schemeClr val="tx1"/>
                </a:solidFill>
                <a:latin typeface="Times New Roman" panose="02020603050405020304" pitchFamily="18" charset="0"/>
                <a:cs typeface="Times New Roman" panose="02020603050405020304" pitchFamily="18" charset="0"/>
              </a:rPr>
              <a:t>Gây khó khăn cho việc cộng tác </a:t>
            </a:r>
          </a:p>
          <a:p>
            <a:pPr marL="285750" lvl="0" indent="-285750" algn="just">
              <a:spcBef>
                <a:spcPts val="800"/>
              </a:spcBef>
              <a:buClr>
                <a:schemeClr val="dk1"/>
              </a:buClr>
              <a:buSzPts val="1800"/>
              <a:buFont typeface="Times New Roman"/>
              <a:buChar char="-"/>
            </a:pPr>
            <a:r>
              <a:rPr lang="vi-VN" sz="1200">
                <a:solidFill>
                  <a:schemeClr val="tx1"/>
                </a:solidFill>
                <a:latin typeface="Times New Roman" panose="02020603050405020304" pitchFamily="18" charset="0"/>
                <a:cs typeface="Times New Roman" panose="02020603050405020304" pitchFamily="18" charset="0"/>
              </a:rPr>
              <a:t>Quản lí dữ liệu khó khăn</a:t>
            </a:r>
            <a:endParaRPr lang="en-US" sz="1200">
              <a:solidFill>
                <a:schemeClr val="tx1"/>
              </a:solidFill>
              <a:latin typeface="Times New Roman" panose="02020603050405020304" pitchFamily="18" charset="0"/>
              <a:cs typeface="Times New Roman" panose="02020603050405020304" pitchFamily="18" charset="0"/>
            </a:endParaRPr>
          </a:p>
          <a:p>
            <a:pPr marL="285750" lvl="0" indent="-285750" algn="just">
              <a:spcBef>
                <a:spcPts val="800"/>
              </a:spcBef>
              <a:buClr>
                <a:schemeClr val="dk1"/>
              </a:buClr>
              <a:buSzPts val="1800"/>
              <a:buFont typeface="Times New Roman"/>
              <a:buChar char="-"/>
            </a:pPr>
            <a:r>
              <a:rPr lang="en-US" sz="1200">
                <a:solidFill>
                  <a:schemeClr val="tx1"/>
                </a:solidFill>
                <a:latin typeface="Times New Roman" panose="02020603050405020304" pitchFamily="18" charset="0"/>
                <a:ea typeface="Times New Roman"/>
                <a:cs typeface="Times New Roman" panose="02020603050405020304" pitchFamily="18" charset="0"/>
                <a:sym typeface="Times New Roman"/>
              </a:rPr>
              <a:t>Hạn chế bảo mật thông tin</a:t>
            </a:r>
            <a:endParaRPr lang="en-US" sz="1200">
              <a:solidFill>
                <a:schemeClr val="tx1"/>
              </a:solidFill>
              <a:latin typeface="Times New Roman" panose="02020603050405020304" pitchFamily="18" charset="0"/>
              <a:ea typeface="Times New Roman"/>
              <a:cs typeface="Times New Roman" panose="02020603050405020304" pitchFamily="18" charset="0"/>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endParaRPr lang="en-US" sz="1200">
              <a:solidFill>
                <a:schemeClr val="lt1"/>
              </a:solidFill>
              <a:latin typeface="Times New Roman" panose="02020603050405020304" pitchFamily="18" charset="0"/>
              <a:ea typeface="Calibri"/>
              <a:cs typeface="Times New Roman" panose="02020603050405020304" pitchFamily="18" charset="0"/>
              <a:sym typeface="Calibri"/>
            </a:endParaRPr>
          </a:p>
          <a:p>
            <a:pPr marL="0" indent="0">
              <a:buFont typeface="Arial" panose="020B0604020202020204" pitchFamily="34" charset="0"/>
              <a:buNone/>
            </a:pPr>
            <a:endParaRPr/>
          </a:p>
        </p:txBody>
      </p:sp>
      <p:sp>
        <p:nvSpPr>
          <p:cNvPr id="130" name="Google Shape;130;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80761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buFont typeface="+mj-lt"/>
              <a:buAutoNum type="arabicPeriod"/>
            </a:pPr>
            <a:r>
              <a:rPr lang="vi-VN" b="0" i="0">
                <a:solidFill>
                  <a:srgbClr val="FEFEFE"/>
                </a:solidFill>
                <a:effectLst/>
                <a:latin typeface="__Karla_555e8b"/>
              </a:rPr>
              <a:t>Thông tin về nhóm thí nghiệm : tên nhóm, mô tả ngắn về mục tiêu và lĩnh vực nghiên cứu của nhóm. Các sản phẩm dự án</a:t>
            </a:r>
          </a:p>
          <a:p>
            <a:pPr algn="l">
              <a:buFont typeface="+mj-lt"/>
              <a:buAutoNum type="arabicPeriod"/>
            </a:pPr>
            <a:r>
              <a:rPr lang="vi-VN" b="0" i="0">
                <a:solidFill>
                  <a:srgbClr val="FEFEFE"/>
                </a:solidFill>
                <a:effectLst/>
                <a:latin typeface="__Karla_555e8b"/>
              </a:rPr>
              <a:t>Thành viên trong nhóm: bao gồm tênvị, chức vụ và liên hệ. </a:t>
            </a:r>
          </a:p>
          <a:p>
            <a:pPr algn="l">
              <a:buFont typeface="+mj-lt"/>
              <a:buAutoNum type="arabicPeriod"/>
            </a:pPr>
            <a:r>
              <a:rPr lang="vi-VN" b="0" i="0">
                <a:solidFill>
                  <a:srgbClr val="FEFEFE"/>
                </a:solidFill>
                <a:effectLst/>
                <a:latin typeface="__Karla_555e8b"/>
              </a:rPr>
              <a:t>Các hoạt động và sự kiện: Thông tin về c, học ác hoạt động, sự kiện, hội thảo hoặc buổi seminar do nhóm tổ chức hoặc tham gia. </a:t>
            </a:r>
          </a:p>
          <a:p>
            <a:pPr algn="l">
              <a:buFont typeface="+mj-lt"/>
              <a:buAutoNum type="arabicPeriod"/>
            </a:pPr>
            <a:r>
              <a:rPr lang="vi-VN" b="0" i="0">
                <a:solidFill>
                  <a:srgbClr val="FEFEFE"/>
                </a:solidFill>
                <a:effectLst/>
                <a:latin typeface="__Karla_555e8b"/>
              </a:rPr>
              <a:t>Liên hệ: Cung cấp các thông tin liên hệ để người dùng có thể liên hệ với nhóm thí nghiệm nều cần thiết</a:t>
            </a:r>
            <a:endParaRPr/>
          </a:p>
        </p:txBody>
      </p:sp>
      <p:sp>
        <p:nvSpPr>
          <p:cNvPr id="130" name="Google Shape;130;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923030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sz="1200">
                <a:solidFill>
                  <a:schemeClr val="lt1"/>
                </a:solidFill>
                <a:latin typeface="Calibri"/>
                <a:ea typeface="Calibri"/>
                <a:cs typeface="Calibri"/>
                <a:sym typeface="Calibri"/>
              </a:rPr>
              <a:t>Angular là một framework mã nguồn mở được sử dụng để xây dựng các ứng dụng web đơn và các ứng dụng di động. </a:t>
            </a:r>
            <a:r>
              <a:rPr lang="en-US" sz="1200" b="0" i="0" u="none" strike="noStrike" cap="none">
                <a:solidFill>
                  <a:schemeClr val="dk1"/>
                </a:solidFill>
                <a:latin typeface="Times New Roman"/>
                <a:ea typeface="Times New Roman"/>
                <a:cs typeface="Times New Roman"/>
                <a:sym typeface="Times New Roman"/>
              </a:rPr>
              <a:t>Trong dự án Angular ta sẽ có nhiều component. </a:t>
            </a:r>
            <a:endParaRPr lang="vi-VN" sz="1200">
              <a:solidFill>
                <a:schemeClr val="lt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b="0" i="0">
                <a:solidFill>
                  <a:srgbClr val="212529"/>
                </a:solidFill>
                <a:effectLst/>
                <a:latin typeface="Be Vietnam"/>
              </a:rPr>
              <a:t>Mỗi component là 1 phần của view hiển thị cho người dùng. ( có 3 file : html , css , ts )</a:t>
            </a:r>
            <a:endParaRPr lang="vi-VN" sz="1200" b="0">
              <a:solidFill>
                <a:schemeClr val="lt1"/>
              </a:solidFill>
              <a:latin typeface="Calibri"/>
              <a:ea typeface="Calibri"/>
              <a:cs typeface="Calibri"/>
              <a:sym typeface="Calibri"/>
            </a:endParaRPr>
          </a:p>
          <a:p>
            <a:pPr marL="0" lvl="0" indent="0" algn="l" rtl="0">
              <a:spcBef>
                <a:spcPts val="0"/>
              </a:spcBef>
              <a:spcAft>
                <a:spcPts val="0"/>
              </a:spcAft>
              <a:buNone/>
            </a:pPr>
            <a:r>
              <a:rPr lang="vi-VN"/>
              <a:t>Hoạt động:</a:t>
            </a:r>
          </a:p>
          <a:p>
            <a:pPr algn="l">
              <a:buFont typeface="+mj-lt"/>
              <a:buAutoNum type="arabicPeriod"/>
            </a:pPr>
            <a:r>
              <a:rPr lang="vi-VN" b="0" i="0">
                <a:solidFill>
                  <a:srgbClr val="FEFEFE"/>
                </a:solidFill>
                <a:effectLst/>
                <a:latin typeface="__Karla_555e8b"/>
              </a:rPr>
              <a:t>Component: Đầu tiên, bạn sẽ tạo một component để đại diện cho một phần của giao diện người dùng. Mỗi component có thể có một template HTML, một class TypeScript điều khiển logic và một file CSS tương ứng.</a:t>
            </a:r>
          </a:p>
          <a:p>
            <a:pPr algn="l">
              <a:buFont typeface="+mj-lt"/>
              <a:buAutoNum type="arabicPeriod"/>
            </a:pPr>
            <a:r>
              <a:rPr lang="vi-VN" b="0" i="0">
                <a:solidFill>
                  <a:srgbClr val="FEFEFE"/>
                </a:solidFill>
                <a:effectLst/>
                <a:latin typeface="__Karla_555e8b"/>
              </a:rPr>
              <a:t>Tạo một Module: Angular sử dụng module để tổ chức ứng dụng thành các khối chức năng riêng biệt. Bạn sẽ tạo một module chứa các component và các tài nguyên khác cần thiết cho phần của ứng dụng mà bạn muốn hiển thị.</a:t>
            </a:r>
          </a:p>
          <a:p>
            <a:pPr algn="l">
              <a:buFont typeface="+mj-lt"/>
              <a:buAutoNum type="arabicPeriod"/>
            </a:pPr>
            <a:r>
              <a:rPr lang="vi-VN" b="0" i="0">
                <a:solidFill>
                  <a:srgbClr val="FEFEFE"/>
                </a:solidFill>
                <a:effectLst/>
                <a:latin typeface="__Karla_555e8b"/>
              </a:rPr>
              <a:t>Tiếp nối Component vào Module: Trong module, bạn sẽ khai báo và cung cấp thông tin cần thiết về component, chẳng hạn như tên, đường dẫn và nơi chứa template HTML và class điều khiển.</a:t>
            </a:r>
          </a:p>
          <a:p>
            <a:pPr algn="l">
              <a:buFont typeface="+mj-lt"/>
              <a:buAutoNum type="arabicPeriod"/>
            </a:pPr>
            <a:r>
              <a:rPr lang="vi-VN" b="0" i="0">
                <a:solidFill>
                  <a:srgbClr val="FEFEFE"/>
                </a:solidFill>
                <a:effectLst/>
                <a:latin typeface="__Karla_555e8b"/>
              </a:rPr>
              <a:t>Quy định điểm gắn kết (bootstrap) vào ứng dụng: Bạn sẽ xác định component mà Angular sẽ sử dụng để bắt đầu hi</a:t>
            </a:r>
          </a:p>
          <a:p>
            <a:pPr marL="0" lvl="0" indent="0" algn="l" rtl="0">
              <a:spcBef>
                <a:spcPts val="0"/>
              </a:spcBef>
              <a:spcAft>
                <a:spcPts val="0"/>
              </a:spcAft>
              <a:buNone/>
            </a:pPr>
            <a:endParaRPr lang="vi-VN"/>
          </a:p>
          <a:p>
            <a:pPr marL="0" lvl="0" indent="0" algn="l" rtl="0">
              <a:spcBef>
                <a:spcPts val="0"/>
              </a:spcBef>
              <a:spcAft>
                <a:spcPts val="0"/>
              </a:spcAft>
              <a:buNone/>
            </a:pPr>
            <a:r>
              <a:rPr lang="vi-VN"/>
              <a:t>Spring boot</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vi-VN" sz="1200" b="0" i="0">
                <a:latin typeface="+mj-lt"/>
              </a:rPr>
              <a:t>Người dùng tương tác với ứng dụng Angular.</a:t>
            </a:r>
            <a:endParaRPr lang="vi-VN" sz="1200">
              <a:latin typeface="+mj-lt"/>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vi-VN" sz="1200" b="0" i="0">
                <a:latin typeface="+mj-lt"/>
              </a:rPr>
              <a:t>Ứng dụng Angular gửi yêu cầu HTTP đến API của Spring Boot.</a:t>
            </a:r>
            <a:endParaRPr lang="vi-VN" sz="1200">
              <a:latin typeface="+mj-lt"/>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vi-VN" sz="1200" b="0" i="0">
                <a:latin typeface="+mj-lt"/>
              </a:rPr>
              <a:t>Spring Boot nhận được yêu cầu HTTP.</a:t>
            </a:r>
            <a:endParaRPr lang="vi-VN" sz="1200">
              <a:latin typeface="+mj-lt"/>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vi-VN" sz="1200" b="0" i="0">
                <a:latin typeface="+mj-lt"/>
              </a:rPr>
              <a:t>Spring Boot xử lý yêu cầu HTTP.</a:t>
            </a:r>
            <a:endParaRPr lang="vi-VN" sz="1200">
              <a:latin typeface="+mj-lt"/>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sz="1200" b="0" i="0">
                <a:latin typeface="Times New Roman" panose="02020603050405020304" pitchFamily="18" charset="0"/>
                <a:cs typeface="Times New Roman" panose="02020603050405020304" pitchFamily="18" charset="0"/>
              </a:rPr>
              <a:t>Spring Boot trả về dữ liệu cho ứng dụng Angular.</a:t>
            </a:r>
            <a:endParaRPr lang="vi-VN" sz="1200">
              <a:latin typeface="Times New Roman" panose="02020603050405020304" pitchFamily="18" charset="0"/>
              <a:cs typeface="Times New Roman" panose="02020603050405020304" pitchFamily="18" charset="0"/>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vi-VN" sz="1200" b="0" i="0">
                <a:latin typeface="+mj-lt"/>
              </a:rPr>
              <a:t>Ứng dụng Angular nhận được dữ liệu.</a:t>
            </a:r>
            <a:endParaRPr lang="vi-VN" sz="1200">
              <a:latin typeface="+mj-lt"/>
            </a:endParaRPr>
          </a:p>
          <a:p>
            <a:pPr marL="228600" lvl="0" indent="-228600" algn="l" rtl="0">
              <a:spcBef>
                <a:spcPts val="0"/>
              </a:spcBef>
              <a:spcAft>
                <a:spcPts val="0"/>
              </a:spcAft>
              <a:buFont typeface="+mj-lt"/>
              <a:buAutoNum type="arabicPeriod"/>
            </a:pPr>
            <a:r>
              <a:rPr lang="vi-VN"/>
              <a:t>Hiển thị cho người dùng</a:t>
            </a:r>
          </a:p>
          <a:p>
            <a:pPr marL="0" lvl="0" indent="0" algn="l" rtl="0">
              <a:spcBef>
                <a:spcPts val="0"/>
              </a:spcBef>
              <a:spcAft>
                <a:spcPts val="0"/>
              </a:spcAft>
              <a:buNone/>
            </a:pPr>
            <a:endParaRPr/>
          </a:p>
        </p:txBody>
      </p:sp>
      <p:sp>
        <p:nvSpPr>
          <p:cNvPr id="155" name="Google Shape;155;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just">
              <a:lnSpc>
                <a:spcPct val="150000"/>
              </a:lnSpc>
              <a:spcAft>
                <a:spcPts val="800"/>
              </a:spcAft>
            </a:pPr>
            <a:r>
              <a:rPr lang="en-US" sz="1800">
                <a:effectLst/>
                <a:latin typeface="Times New Roman" panose="02020603050405020304" pitchFamily="18" charset="0"/>
                <a:ea typeface="Calibri" panose="020F0502020204030204" pitchFamily="34" charset="0"/>
              </a:rPr>
              <a:t>Khối Server đầu tiên:</a:t>
            </a:r>
            <a:endParaRPr lang="vi-VN" sz="1800">
              <a:effectLst/>
              <a:latin typeface="Times New Roman" panose="02020603050405020304" pitchFamily="18" charset="0"/>
              <a:ea typeface="Calibri" panose="020F0502020204030204" pitchFamily="34"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vi-VN" sz="1800">
                <a:effectLst/>
                <a:latin typeface="Times New Roman" panose="02020603050405020304" pitchFamily="18" charset="0"/>
                <a:ea typeface="Calibri" panose="020F0502020204030204" pitchFamily="34" charset="0"/>
              </a:rPr>
              <a:t>Lắng nghe kết nối trên cổng 80 (HTTP).</a:t>
            </a:r>
          </a:p>
          <a:p>
            <a:pPr marL="342900" lvl="0" indent="-342900" algn="just">
              <a:lnSpc>
                <a:spcPct val="150000"/>
              </a:lnSpc>
              <a:spcAft>
                <a:spcPts val="800"/>
              </a:spcAft>
              <a:buSzPts val="1000"/>
              <a:buFont typeface="Symbol" panose="05050102010706020507" pitchFamily="18" charset="2"/>
              <a:buChar char=""/>
              <a:tabLst>
                <a:tab pos="457200" algn="l"/>
              </a:tabLst>
            </a:pPr>
            <a:r>
              <a:rPr lang="vi-VN" sz="1800">
                <a:effectLst/>
                <a:latin typeface="Times New Roman" panose="02020603050405020304" pitchFamily="18" charset="0"/>
                <a:ea typeface="Calibri" panose="020F0502020204030204" pitchFamily="34" charset="0"/>
              </a:rPr>
              <a:t>server_name được đặt là "api.uav-ai.site".</a:t>
            </a:r>
          </a:p>
          <a:p>
            <a:pPr marL="342900" lvl="0" indent="-342900" algn="just">
              <a:lnSpc>
                <a:spcPct val="150000"/>
              </a:lnSpc>
              <a:spcAft>
                <a:spcPts val="800"/>
              </a:spcAft>
              <a:buSzPts val="1000"/>
              <a:buFont typeface="Symbol" panose="05050102010706020507" pitchFamily="18" charset="2"/>
              <a:buChar char=""/>
              <a:tabLst>
                <a:tab pos="457200" algn="l"/>
              </a:tabLst>
            </a:pPr>
            <a:r>
              <a:rPr lang="vi-VN" sz="1800">
                <a:effectLst/>
                <a:latin typeface="Times New Roman" panose="02020603050405020304" pitchFamily="18" charset="0"/>
                <a:ea typeface="Calibri" panose="020F0502020204030204" pitchFamily="34" charset="0"/>
              </a:rPr>
              <a:t>Trả về một trạng thái lỗi 404, đồng nghĩa với việc không tìm thấy tài nguyên được yêu cầu.</a:t>
            </a:r>
          </a:p>
          <a:p>
            <a:pPr marL="342900" lvl="0" indent="-342900" algn="just">
              <a:lnSpc>
                <a:spcPct val="150000"/>
              </a:lnSpc>
              <a:spcAft>
                <a:spcPts val="800"/>
              </a:spcAft>
              <a:buSzPts val="1000"/>
              <a:buFont typeface="Symbol" panose="05050102010706020507" pitchFamily="18" charset="2"/>
              <a:buChar char=""/>
              <a:tabLst>
                <a:tab pos="457200" algn="l"/>
              </a:tabLst>
            </a:pPr>
            <a:r>
              <a:rPr lang="vi-VN" sz="1800">
                <a:effectLst/>
                <a:latin typeface="Times New Roman" panose="02020603050405020304" pitchFamily="18" charset="0"/>
                <a:ea typeface="Calibri" panose="020F0502020204030204" pitchFamily="34" charset="0"/>
              </a:rPr>
              <a:t>Nếu hostname là "api.uav-ai.site", thì sẽ chuyển hướng đến "https://api.uav-ai.site$request_uri" bằng cách trả về một trạng thái 301. </a:t>
            </a:r>
          </a:p>
          <a:p>
            <a:pPr marL="0" lvl="0" indent="0" algn="just">
              <a:lnSpc>
                <a:spcPct val="150000"/>
              </a:lnSpc>
              <a:spcAft>
                <a:spcPts val="800"/>
              </a:spcAft>
              <a:buSzPts val="1000"/>
              <a:buFont typeface="Symbol" panose="05050102010706020507" pitchFamily="18" charset="2"/>
              <a:buNone/>
              <a:tabLst>
                <a:tab pos="457200" algn="l"/>
              </a:tabLst>
            </a:pPr>
            <a:r>
              <a:rPr lang="vi-VN" sz="1800">
                <a:effectLst/>
                <a:latin typeface="Times New Roman" panose="02020603050405020304" pitchFamily="18" charset="0"/>
                <a:ea typeface="Calibri" panose="020F0502020204030204" pitchFamily="34" charset="0"/>
              </a:rPr>
              <a:t>	Trạng thái này thường được sử dụng để thông báo rằng tài nguyên đã được chuyển hướng vĩnh viễn sang một vị trí khác</a:t>
            </a:r>
          </a:p>
          <a:p>
            <a:pPr algn="just">
              <a:lnSpc>
                <a:spcPct val="150000"/>
              </a:lnSpc>
              <a:spcAft>
                <a:spcPts val="800"/>
              </a:spcAft>
            </a:pPr>
            <a:r>
              <a:rPr lang="en-US" sz="1800">
                <a:effectLst/>
                <a:latin typeface="Times New Roman" panose="02020603050405020304" pitchFamily="18" charset="0"/>
                <a:ea typeface="Calibri" panose="020F0502020204030204" pitchFamily="34" charset="0"/>
              </a:rPr>
              <a:t>Khối server thứ 2 xử lí yêu cầu gửi đến “api.uav-ai.site”:</a:t>
            </a:r>
            <a:endParaRPr lang="vi-VN" sz="1800">
              <a:effectLst/>
              <a:latin typeface="Times New Roman" panose="02020603050405020304" pitchFamily="18" charset="0"/>
              <a:ea typeface="Calibri" panose="020F0502020204030204" pitchFamily="34"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vi-VN" sz="1800">
                <a:effectLst/>
                <a:latin typeface="Times New Roman" panose="02020603050405020304" pitchFamily="18" charset="0"/>
                <a:ea typeface="Calibri" panose="020F0502020204030204" pitchFamily="34" charset="0"/>
              </a:rPr>
              <a:t>server_name vẫn là "api.uav-ai.site".</a:t>
            </a:r>
          </a:p>
          <a:p>
            <a:pPr marL="342900" lvl="0" indent="-342900" algn="just">
              <a:lnSpc>
                <a:spcPct val="150000"/>
              </a:lnSpc>
              <a:spcAft>
                <a:spcPts val="800"/>
              </a:spcAft>
              <a:buSzPts val="1000"/>
              <a:buFont typeface="Symbol" panose="05050102010706020507" pitchFamily="18" charset="2"/>
              <a:buChar char=""/>
              <a:tabLst>
                <a:tab pos="457200" algn="l"/>
              </a:tabLst>
            </a:pPr>
            <a:r>
              <a:rPr lang="vi-VN" sz="1800">
                <a:effectLst/>
                <a:latin typeface="Times New Roman" panose="02020603050405020304" pitchFamily="18" charset="0"/>
                <a:ea typeface="Calibri" panose="020F0502020204030204" pitchFamily="34" charset="0"/>
              </a:rPr>
              <a:t>Trong location block ("/"), tất cả yêu cầu được chuyển tiếp đến "</a:t>
            </a:r>
            <a:r>
              <a:rPr lang="vi-VN" sz="1800" u="sng">
                <a:solidFill>
                  <a:srgbClr val="0563C1"/>
                </a:solidFill>
                <a:effectLst/>
                <a:latin typeface="Times New Roman" panose="02020603050405020304" pitchFamily="18" charset="0"/>
                <a:ea typeface="Calibri" panose="020F0502020204030204" pitchFamily="34" charset="0"/>
                <a:hlinkClick r:id="rId3"/>
              </a:rPr>
              <a:t>http://localhost:8080</a:t>
            </a:r>
            <a:r>
              <a:rPr lang="vi-VN" sz="1800">
                <a:effectLst/>
                <a:latin typeface="Times New Roman" panose="02020603050405020304" pitchFamily="18" charset="0"/>
                <a:ea typeface="Calibri" panose="020F0502020204030204" pitchFamily="34" charset="0"/>
              </a:rPr>
              <a:t>".</a:t>
            </a:r>
          </a:p>
          <a:p>
            <a:pPr marL="342900" lvl="0" indent="-342900" algn="just">
              <a:lnSpc>
                <a:spcPct val="150000"/>
              </a:lnSpc>
              <a:spcAft>
                <a:spcPts val="800"/>
              </a:spcAft>
              <a:buSzPts val="1000"/>
              <a:buFont typeface="Symbol" panose="05050102010706020507" pitchFamily="18" charset="2"/>
              <a:buChar char=""/>
              <a:tabLst>
                <a:tab pos="457200" algn="l"/>
              </a:tabLst>
            </a:pPr>
            <a:r>
              <a:rPr lang="vi-VN" sz="1800">
                <a:effectLst/>
                <a:latin typeface="Times New Roman" panose="02020603050405020304" pitchFamily="18" charset="0"/>
                <a:ea typeface="Calibri" panose="020F0502020204030204" pitchFamily="34" charset="0"/>
              </a:rPr>
              <a:t>Các proxy_set_header được sử dụng để thiết lập các tiêu đề cho yêu cầu proxy, bao gồm Upgrade, Connection, Host và các tùy chọn khác.</a:t>
            </a:r>
          </a:p>
          <a:p>
            <a:pPr marL="0" lvl="0" indent="0" algn="l" rtl="0">
              <a:spcBef>
                <a:spcPts val="0"/>
              </a:spcBef>
              <a:spcAft>
                <a:spcPts val="0"/>
              </a:spcAft>
              <a:buNone/>
            </a:pPr>
            <a:endParaRPr/>
          </a:p>
        </p:txBody>
      </p:sp>
      <p:sp>
        <p:nvSpPr>
          <p:cNvPr id="155" name="Google Shape;155;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758121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GB" sz="1200" b="0" i="0"/>
              <a:t>Giao diện: Giao diện của website đồng nhất</a:t>
            </a:r>
            <a:r>
              <a:rPr lang="vi-VN" sz="1200" b="0" i="0"/>
              <a:t> , trực quan với người dùng và truy cập được đa nền tảngm</a:t>
            </a:r>
            <a:r>
              <a:rPr lang="vi-VN"/>
              <a:t>áy tính , tablet , điện thoại</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GB" sz="1200" b="0" i="0"/>
              <a:t>Chức năng: Chức năng bao gồm đăng ký tài khoản, đăng nhập, quản lí bài viết , quản lí thành viên , dự án,...</a:t>
            </a:r>
            <a:endParaRPr lang="vi-VN" sz="1200"/>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GB" sz="1200" b="0" i="0"/>
              <a:t>Lưu trữ:</a:t>
            </a:r>
            <a:r>
              <a:rPr lang="vi-VN" sz="1200" b="0" i="0"/>
              <a:t> lưu trữ được thông tin </a:t>
            </a:r>
            <a:endParaRPr lang="vi-VN" sz="1200"/>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vi-VN" sz="1200" b="0" i="0"/>
              <a:t>Tính bảo mật cao , an toàn</a:t>
            </a:r>
            <a:r>
              <a:rPr lang="en-GB" sz="1200" b="0" i="0"/>
              <a:t> </a:t>
            </a:r>
            <a:endParaRPr lang="vi-VN" sz="1200"/>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endParaRPr/>
          </a:p>
        </p:txBody>
      </p:sp>
      <p:sp>
        <p:nvSpPr>
          <p:cNvPr id="130" name="Google Shape;130;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169145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828358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Phần đăng nhập e xắc nhận đc đầu vào ng truy cập url phần đăng nhập. đầu ra có thể login vào hệ thống của hệ thống đăng nhập. </a:t>
            </a:r>
            <a:endParaRPr/>
          </a:p>
        </p:txBody>
      </p:sp>
      <p:sp>
        <p:nvSpPr>
          <p:cNvPr id="215" name="Google Shape;21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6"/>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6"/>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6"/>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7"/>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8"/>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8"/>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9"/>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9"/>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0"/>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0"/>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0"/>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0"/>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3"/>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3"/>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23"/>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2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4"/>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4"/>
          <p:cNvSpPr>
            <a:spLocks noGrp="1"/>
          </p:cNvSpPr>
          <p:nvPr>
            <p:ph type="pic" idx="2"/>
          </p:nvPr>
        </p:nvSpPr>
        <p:spPr>
          <a:xfrm>
            <a:off x="2389717" y="612775"/>
            <a:ext cx="7315200" cy="4114800"/>
          </a:xfrm>
          <a:prstGeom prst="rect">
            <a:avLst/>
          </a:prstGeom>
          <a:noFill/>
          <a:ln>
            <a:noFill/>
          </a:ln>
        </p:spPr>
      </p:sp>
      <p:sp>
        <p:nvSpPr>
          <p:cNvPr id="68" name="Google Shape;68;p24"/>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2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5"/>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2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jpg"/><Relationship Id="rId7" Type="http://schemas.openxmlformats.org/officeDocument/2006/relationships/diagramColors" Target="../diagrams/colors6.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3" Type="http://schemas.openxmlformats.org/officeDocument/2006/relationships/image" Target="../media/image2.jpg"/><Relationship Id="rId7" Type="http://schemas.openxmlformats.org/officeDocument/2006/relationships/diagramColors" Target="../diagrams/colors3.xml"/><Relationship Id="rId12" Type="http://schemas.openxmlformats.org/officeDocument/2006/relationships/diagramColors" Target="../diagrams/colors4.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0" Type="http://schemas.openxmlformats.org/officeDocument/2006/relationships/diagramLayout" Target="../diagrams/layout4.xml"/><Relationship Id="rId4" Type="http://schemas.openxmlformats.org/officeDocument/2006/relationships/diagramData" Target="../diagrams/data3.xml"/><Relationship Id="rId9" Type="http://schemas.openxmlformats.org/officeDocument/2006/relationships/diagramData" Target="../diagrams/data4.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jpg"/><Relationship Id="rId7" Type="http://schemas.openxmlformats.org/officeDocument/2006/relationships/diagramColors" Target="../diagrams/colors5.xml"/><Relationship Id="rId12" Type="http://schemas.openxmlformats.org/officeDocument/2006/relationships/image" Target="../media/image12.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QuickStyle" Target="../diagrams/quickStyle5.xml"/><Relationship Id="rId11" Type="http://schemas.openxmlformats.org/officeDocument/2006/relationships/image" Target="../media/image11.png"/><Relationship Id="rId5" Type="http://schemas.openxmlformats.org/officeDocument/2006/relationships/diagramLayout" Target="../diagrams/layout5.xml"/><Relationship Id="rId10" Type="http://schemas.openxmlformats.org/officeDocument/2006/relationships/image" Target="../media/image10.svg"/><Relationship Id="rId4" Type="http://schemas.openxmlformats.org/officeDocument/2006/relationships/diagramData" Target="../diagrams/data5.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sp>
        <p:nvSpPr>
          <p:cNvPr id="89" name="Google Shape;89;p1"/>
          <p:cNvSpPr txBox="1"/>
          <p:nvPr/>
        </p:nvSpPr>
        <p:spPr>
          <a:xfrm>
            <a:off x="171253" y="4974771"/>
            <a:ext cx="4572000" cy="1446509"/>
          </a:xfrm>
          <a:prstGeom prst="rect">
            <a:avLst/>
          </a:prstGeom>
          <a:noFill/>
          <a:ln>
            <a:noFill/>
          </a:ln>
        </p:spPr>
        <p:txBody>
          <a:bodyPr spcFirstLastPara="1" wrap="square" lIns="91425" tIns="45700" rIns="91425" bIns="45700" anchor="t" anchorCtr="0">
            <a:spAutoFit/>
          </a:bodyPr>
          <a:lstStyle/>
          <a:p>
            <a:pPr>
              <a:lnSpc>
                <a:spcPct val="150000"/>
              </a:lnSpc>
            </a:pPr>
            <a:r>
              <a:rPr lang="en-US" sz="2800" b="1">
                <a:latin typeface="Times New Roman" panose="02020603050405020304" pitchFamily="18" charset="0"/>
              </a:rPr>
              <a:t>Đồ Án Tốt Nghiệp</a:t>
            </a:r>
          </a:p>
          <a:p>
            <a:pPr algn="ctr"/>
            <a:r>
              <a:rPr lang="vi-VN" sz="1800" i="0">
                <a:solidFill>
                  <a:srgbClr val="000000"/>
                </a:solidFill>
                <a:effectLst/>
                <a:latin typeface="+mj-lt"/>
              </a:rPr>
              <a:t>XÂY DỰNG WEBSITE VÀ QUẢN LÝ THÔNG TIN NHÓM NGHIÊN CỨU IOT</a:t>
            </a:r>
            <a:r>
              <a:rPr lang="vi-VN" sz="2800">
                <a:latin typeface="+mj-lt"/>
              </a:rPr>
              <a:t> </a:t>
            </a:r>
            <a:endParaRPr sz="2000">
              <a:solidFill>
                <a:schemeClr val="dk1"/>
              </a:solidFill>
              <a:latin typeface="+mj-lt"/>
              <a:ea typeface="Times New Roman"/>
              <a:cs typeface="Times New Roman"/>
              <a:sym typeface="Times New Roman"/>
            </a:endParaRPr>
          </a:p>
        </p:txBody>
      </p:sp>
      <p:sp>
        <p:nvSpPr>
          <p:cNvPr id="90" name="Google Shape;90;p1"/>
          <p:cNvSpPr txBox="1"/>
          <p:nvPr/>
        </p:nvSpPr>
        <p:spPr>
          <a:xfrm>
            <a:off x="6629400" y="4974771"/>
            <a:ext cx="5562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GV hướng dẫn: </a:t>
            </a:r>
            <a:r>
              <a:rPr lang="en-US" sz="2000">
                <a:solidFill>
                  <a:schemeClr val="dk1"/>
                </a:solidFill>
                <a:latin typeface="Times New Roman"/>
                <a:ea typeface="Times New Roman"/>
                <a:cs typeface="Times New Roman"/>
                <a:sym typeface="Times New Roman"/>
              </a:rPr>
              <a:t>TS. NGÔ THANH BÌNH</a:t>
            </a:r>
            <a:endParaRPr sz="2000">
              <a:solidFill>
                <a:schemeClr val="dk1"/>
              </a:solidFill>
              <a:latin typeface="Times New Roman"/>
              <a:ea typeface="Times New Roman"/>
              <a:cs typeface="Times New Roman"/>
              <a:sym typeface="Times New Roman"/>
            </a:endParaRPr>
          </a:p>
        </p:txBody>
      </p:sp>
      <p:sp>
        <p:nvSpPr>
          <p:cNvPr id="91" name="Google Shape;91;p1"/>
          <p:cNvSpPr txBox="1"/>
          <p:nvPr/>
        </p:nvSpPr>
        <p:spPr>
          <a:xfrm>
            <a:off x="6662057" y="5469688"/>
            <a:ext cx="5257800"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Người trình bày: </a:t>
            </a:r>
            <a:r>
              <a:rPr lang="en-US" sz="2000">
                <a:solidFill>
                  <a:schemeClr val="dk1"/>
                </a:solidFill>
                <a:latin typeface="Times New Roman"/>
                <a:ea typeface="Times New Roman"/>
                <a:cs typeface="Times New Roman"/>
                <a:sym typeface="Times New Roman"/>
              </a:rPr>
              <a:t>Vũ Bá Dương</a:t>
            </a: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Lớp</a:t>
            </a:r>
            <a:r>
              <a:rPr lang="en-US" sz="2400" b="1">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KTĐT &amp; THCN 1 K60</a:t>
            </a:r>
            <a:endParaRPr sz="20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6"/>
        <p:cNvGrpSpPr/>
        <p:nvPr/>
      </p:nvGrpSpPr>
      <p:grpSpPr>
        <a:xfrm>
          <a:off x="0" y="0"/>
          <a:ext cx="0" cy="0"/>
          <a:chOff x="0" y="0"/>
          <a:chExt cx="0" cy="0"/>
        </a:xfrm>
      </p:grpSpPr>
      <p:sp>
        <p:nvSpPr>
          <p:cNvPr id="219" name="Google Shape;219;p7"/>
          <p:cNvSpPr txBox="1"/>
          <p:nvPr/>
        </p:nvSpPr>
        <p:spPr>
          <a:xfrm>
            <a:off x="0" y="228601"/>
            <a:ext cx="12192000" cy="58477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3200"/>
              <a:buFont typeface="Times New Roman"/>
              <a:buNone/>
              <a:tabLst/>
              <a:defRPr/>
            </a:pPr>
            <a:r>
              <a:rPr kumimoji="0" lang="en-US" sz="3200" b="1" i="0" u="none" strike="noStrike" kern="0" cap="none" spc="0" normalizeH="0" baseline="0" noProof="0">
                <a:ln>
                  <a:noFill/>
                </a:ln>
                <a:solidFill>
                  <a:srgbClr val="FFFFFF"/>
                </a:solidFill>
                <a:effectLst/>
                <a:uLnTx/>
                <a:uFillTx/>
                <a:latin typeface="Times New Roman"/>
                <a:ea typeface="Times New Roman"/>
                <a:cs typeface="Times New Roman"/>
                <a:sym typeface="Times New Roman"/>
              </a:rPr>
              <a:t>THIẾT KẾ WEBSITE</a:t>
            </a:r>
            <a:endParaRPr kumimoji="0" sz="3200" b="1" i="0" u="none" strike="noStrike" kern="0" cap="none" spc="0" normalizeH="0" baseline="0" noProof="0">
              <a:ln>
                <a:noFill/>
              </a:ln>
              <a:solidFill>
                <a:srgbClr val="FFFFFF"/>
              </a:solidFill>
              <a:effectLst/>
              <a:uLnTx/>
              <a:uFillTx/>
              <a:latin typeface="Times New Roman"/>
              <a:ea typeface="Times New Roman"/>
              <a:cs typeface="Times New Roman"/>
              <a:sym typeface="Times New Roman"/>
            </a:endParaRPr>
          </a:p>
        </p:txBody>
      </p:sp>
      <p:sp>
        <p:nvSpPr>
          <p:cNvPr id="6" name="Hộp Văn bản 5">
            <a:extLst>
              <a:ext uri="{FF2B5EF4-FFF2-40B4-BE49-F238E27FC236}">
                <a16:creationId xmlns:a16="http://schemas.microsoft.com/office/drawing/2014/main" id="{5C6E049F-9E28-F64F-7B72-71BFB32DB0FB}"/>
              </a:ext>
            </a:extLst>
          </p:cNvPr>
          <p:cNvSpPr txBox="1"/>
          <p:nvPr/>
        </p:nvSpPr>
        <p:spPr>
          <a:xfrm>
            <a:off x="838716" y="6488668"/>
            <a:ext cx="37375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Quy trình thêm mới dữ liệu</a:t>
            </a:r>
            <a:endParaRPr kumimoji="0" lang="vi-VN"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pic>
        <p:nvPicPr>
          <p:cNvPr id="2" name="Hình ảnh 1">
            <a:extLst>
              <a:ext uri="{FF2B5EF4-FFF2-40B4-BE49-F238E27FC236}">
                <a16:creationId xmlns:a16="http://schemas.microsoft.com/office/drawing/2014/main" id="{0AB5294E-0D7A-95CA-A372-9C53A33E31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0172" y="1069593"/>
            <a:ext cx="3737554" cy="5444983"/>
          </a:xfrm>
          <a:prstGeom prst="rect">
            <a:avLst/>
          </a:prstGeom>
          <a:noFill/>
        </p:spPr>
      </p:pic>
      <p:pic>
        <p:nvPicPr>
          <p:cNvPr id="16" name="Hình ảnh 15">
            <a:extLst>
              <a:ext uri="{FF2B5EF4-FFF2-40B4-BE49-F238E27FC236}">
                <a16:creationId xmlns:a16="http://schemas.microsoft.com/office/drawing/2014/main" id="{64F10442-8FB3-950F-7CFF-19A2D3FBA188}"/>
              </a:ext>
            </a:extLst>
          </p:cNvPr>
          <p:cNvPicPr>
            <a:picLocks noChangeAspect="1"/>
          </p:cNvPicPr>
          <p:nvPr/>
        </p:nvPicPr>
        <p:blipFill>
          <a:blip r:embed="rId5"/>
          <a:stretch>
            <a:fillRect/>
          </a:stretch>
        </p:blipFill>
        <p:spPr>
          <a:xfrm>
            <a:off x="5440680" y="1069593"/>
            <a:ext cx="6751320" cy="3323189"/>
          </a:xfrm>
          <a:prstGeom prst="rect">
            <a:avLst/>
          </a:prstGeom>
        </p:spPr>
      </p:pic>
      <p:pic>
        <p:nvPicPr>
          <p:cNvPr id="18" name="Hình ảnh 17">
            <a:extLst>
              <a:ext uri="{FF2B5EF4-FFF2-40B4-BE49-F238E27FC236}">
                <a16:creationId xmlns:a16="http://schemas.microsoft.com/office/drawing/2014/main" id="{052BB120-976A-EA3C-EAB0-4B87538D5595}"/>
              </a:ext>
            </a:extLst>
          </p:cNvPr>
          <p:cNvPicPr>
            <a:picLocks noChangeAspect="1"/>
          </p:cNvPicPr>
          <p:nvPr/>
        </p:nvPicPr>
        <p:blipFill>
          <a:blip r:embed="rId6"/>
          <a:stretch>
            <a:fillRect/>
          </a:stretch>
        </p:blipFill>
        <p:spPr>
          <a:xfrm>
            <a:off x="5943600" y="3899127"/>
            <a:ext cx="5745480" cy="2958873"/>
          </a:xfrm>
          <a:prstGeom prst="rect">
            <a:avLst/>
          </a:prstGeom>
        </p:spPr>
      </p:pic>
    </p:spTree>
    <p:extLst>
      <p:ext uri="{BB962C8B-B14F-4D97-AF65-F5344CB8AC3E}">
        <p14:creationId xmlns:p14="http://schemas.microsoft.com/office/powerpoint/2010/main" val="1816246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6"/>
        <p:cNvGrpSpPr/>
        <p:nvPr/>
      </p:nvGrpSpPr>
      <p:grpSpPr>
        <a:xfrm>
          <a:off x="0" y="0"/>
          <a:ext cx="0" cy="0"/>
          <a:chOff x="0" y="0"/>
          <a:chExt cx="0" cy="0"/>
        </a:xfrm>
      </p:grpSpPr>
      <p:sp>
        <p:nvSpPr>
          <p:cNvPr id="219" name="Google Shape;219;p7"/>
          <p:cNvSpPr txBox="1"/>
          <p:nvPr/>
        </p:nvSpPr>
        <p:spPr>
          <a:xfrm>
            <a:off x="0" y="228601"/>
            <a:ext cx="12192000" cy="58477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3200"/>
              <a:buFont typeface="Times New Roman"/>
              <a:buNone/>
              <a:tabLst/>
              <a:defRPr/>
            </a:pPr>
            <a:r>
              <a:rPr kumimoji="0" lang="en-US" sz="3200" b="1" i="0" u="none" strike="noStrike" kern="0" cap="none" spc="0" normalizeH="0" baseline="0" noProof="0">
                <a:ln>
                  <a:noFill/>
                </a:ln>
                <a:solidFill>
                  <a:srgbClr val="FFFFFF"/>
                </a:solidFill>
                <a:effectLst/>
                <a:uLnTx/>
                <a:uFillTx/>
                <a:latin typeface="Times New Roman"/>
                <a:ea typeface="Times New Roman"/>
                <a:cs typeface="Times New Roman"/>
                <a:sym typeface="Times New Roman"/>
              </a:rPr>
              <a:t>THIẾT KẾ WEBSITE</a:t>
            </a:r>
            <a:endParaRPr kumimoji="0" sz="3200" b="1" i="0" u="none" strike="noStrike" kern="0" cap="none" spc="0" normalizeH="0" baseline="0" noProof="0">
              <a:ln>
                <a:noFill/>
              </a:ln>
              <a:solidFill>
                <a:srgbClr val="FFFFFF"/>
              </a:solidFill>
              <a:effectLst/>
              <a:uLnTx/>
              <a:uFillTx/>
              <a:latin typeface="Times New Roman"/>
              <a:ea typeface="Times New Roman"/>
              <a:cs typeface="Times New Roman"/>
              <a:sym typeface="Times New Roman"/>
            </a:endParaRPr>
          </a:p>
        </p:txBody>
      </p:sp>
      <p:sp>
        <p:nvSpPr>
          <p:cNvPr id="6" name="Hộp Văn bản 5">
            <a:extLst>
              <a:ext uri="{FF2B5EF4-FFF2-40B4-BE49-F238E27FC236}">
                <a16:creationId xmlns:a16="http://schemas.microsoft.com/office/drawing/2014/main" id="{5C6E049F-9E28-F64F-7B72-71BFB32DB0FB}"/>
              </a:ext>
            </a:extLst>
          </p:cNvPr>
          <p:cNvSpPr txBox="1"/>
          <p:nvPr/>
        </p:nvSpPr>
        <p:spPr>
          <a:xfrm>
            <a:off x="1055886" y="6500911"/>
            <a:ext cx="24589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Quy trình sửa dữ liệu</a:t>
            </a:r>
            <a:endParaRPr kumimoji="0" lang="vi-VN"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pic>
        <p:nvPicPr>
          <p:cNvPr id="3" name="Hình ảnh 2">
            <a:extLst>
              <a:ext uri="{FF2B5EF4-FFF2-40B4-BE49-F238E27FC236}">
                <a16:creationId xmlns:a16="http://schemas.microsoft.com/office/drawing/2014/main" id="{ECC3D651-0D82-AE1C-F840-7433749D11E7}"/>
              </a:ext>
            </a:extLst>
          </p:cNvPr>
          <p:cNvPicPr>
            <a:picLocks noChangeAspect="1"/>
          </p:cNvPicPr>
          <p:nvPr/>
        </p:nvPicPr>
        <p:blipFill rotWithShape="1">
          <a:blip r:embed="rId4">
            <a:extLst>
              <a:ext uri="{28A0092B-C50C-407E-A947-70E740481C1C}">
                <a14:useLocalDpi xmlns:a14="http://schemas.microsoft.com/office/drawing/2010/main" val="0"/>
              </a:ext>
            </a:extLst>
          </a:blip>
          <a:srcRect l="11990"/>
          <a:stretch/>
        </p:blipFill>
        <p:spPr bwMode="auto">
          <a:xfrm>
            <a:off x="738505" y="1097969"/>
            <a:ext cx="2919095" cy="5446691"/>
          </a:xfrm>
          <a:prstGeom prst="rect">
            <a:avLst/>
          </a:prstGeom>
          <a:noFill/>
          <a:ln>
            <a:noFill/>
          </a:ln>
          <a:extLst>
            <a:ext uri="{53640926-AAD7-44D8-BBD7-CCE9431645EC}">
              <a14:shadowObscured xmlns:a14="http://schemas.microsoft.com/office/drawing/2010/main"/>
            </a:ext>
          </a:extLst>
        </p:spPr>
      </p:pic>
      <p:pic>
        <p:nvPicPr>
          <p:cNvPr id="9" name="Hình ảnh 8">
            <a:extLst>
              <a:ext uri="{FF2B5EF4-FFF2-40B4-BE49-F238E27FC236}">
                <a16:creationId xmlns:a16="http://schemas.microsoft.com/office/drawing/2014/main" id="{5E070D04-CAE5-009A-4E2C-DF9D9DFAA4E6}"/>
              </a:ext>
            </a:extLst>
          </p:cNvPr>
          <p:cNvPicPr>
            <a:picLocks noChangeAspect="1"/>
          </p:cNvPicPr>
          <p:nvPr/>
        </p:nvPicPr>
        <p:blipFill rotWithShape="1">
          <a:blip r:embed="rId5"/>
          <a:srcRect l="3378"/>
          <a:stretch/>
        </p:blipFill>
        <p:spPr>
          <a:xfrm>
            <a:off x="4229100" y="1394460"/>
            <a:ext cx="7962900" cy="2941906"/>
          </a:xfrm>
          <a:prstGeom prst="rect">
            <a:avLst/>
          </a:prstGeom>
        </p:spPr>
      </p:pic>
      <p:pic>
        <p:nvPicPr>
          <p:cNvPr id="11" name="Hình ảnh 10">
            <a:extLst>
              <a:ext uri="{FF2B5EF4-FFF2-40B4-BE49-F238E27FC236}">
                <a16:creationId xmlns:a16="http://schemas.microsoft.com/office/drawing/2014/main" id="{AF79AE70-0AB9-D17E-0B9A-1BE6B1D0A07C}"/>
              </a:ext>
            </a:extLst>
          </p:cNvPr>
          <p:cNvPicPr>
            <a:picLocks noChangeAspect="1"/>
          </p:cNvPicPr>
          <p:nvPr/>
        </p:nvPicPr>
        <p:blipFill>
          <a:blip r:embed="rId6"/>
          <a:stretch>
            <a:fillRect/>
          </a:stretch>
        </p:blipFill>
        <p:spPr>
          <a:xfrm>
            <a:off x="4229100" y="3429000"/>
            <a:ext cx="8100060" cy="3512699"/>
          </a:xfrm>
          <a:prstGeom prst="rect">
            <a:avLst/>
          </a:prstGeom>
        </p:spPr>
      </p:pic>
    </p:spTree>
    <p:extLst>
      <p:ext uri="{BB962C8B-B14F-4D97-AF65-F5344CB8AC3E}">
        <p14:creationId xmlns:p14="http://schemas.microsoft.com/office/powerpoint/2010/main" val="39126725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6"/>
        <p:cNvGrpSpPr/>
        <p:nvPr/>
      </p:nvGrpSpPr>
      <p:grpSpPr>
        <a:xfrm>
          <a:off x="0" y="0"/>
          <a:ext cx="0" cy="0"/>
          <a:chOff x="0" y="0"/>
          <a:chExt cx="0" cy="0"/>
        </a:xfrm>
      </p:grpSpPr>
      <p:sp>
        <p:nvSpPr>
          <p:cNvPr id="219" name="Google Shape;219;p7"/>
          <p:cNvSpPr txBox="1"/>
          <p:nvPr/>
        </p:nvSpPr>
        <p:spPr>
          <a:xfrm>
            <a:off x="0" y="228601"/>
            <a:ext cx="12192000" cy="58477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3200"/>
              <a:buFont typeface="Times New Roman"/>
              <a:buNone/>
              <a:tabLst/>
              <a:defRPr/>
            </a:pPr>
            <a:r>
              <a:rPr kumimoji="0" lang="en-US" sz="3200" b="1" i="0" u="none" strike="noStrike" kern="0" cap="none" spc="0" normalizeH="0" baseline="0" noProof="0">
                <a:ln>
                  <a:noFill/>
                </a:ln>
                <a:solidFill>
                  <a:srgbClr val="FFFFFF"/>
                </a:solidFill>
                <a:effectLst/>
                <a:uLnTx/>
                <a:uFillTx/>
                <a:latin typeface="Times New Roman"/>
                <a:ea typeface="Times New Roman"/>
                <a:cs typeface="Times New Roman"/>
                <a:sym typeface="Times New Roman"/>
              </a:rPr>
              <a:t>THIẾT KẾ WEBSITE</a:t>
            </a:r>
            <a:endParaRPr kumimoji="0" sz="3200" b="1" i="0" u="none" strike="noStrike" kern="0" cap="none" spc="0" normalizeH="0" baseline="0" noProof="0">
              <a:ln>
                <a:noFill/>
              </a:ln>
              <a:solidFill>
                <a:srgbClr val="FFFFFF"/>
              </a:solidFill>
              <a:effectLst/>
              <a:uLnTx/>
              <a:uFillTx/>
              <a:latin typeface="Times New Roman"/>
              <a:ea typeface="Times New Roman"/>
              <a:cs typeface="Times New Roman"/>
              <a:sym typeface="Times New Roman"/>
            </a:endParaRPr>
          </a:p>
        </p:txBody>
      </p:sp>
      <p:sp>
        <p:nvSpPr>
          <p:cNvPr id="6" name="Hộp Văn bản 5">
            <a:extLst>
              <a:ext uri="{FF2B5EF4-FFF2-40B4-BE49-F238E27FC236}">
                <a16:creationId xmlns:a16="http://schemas.microsoft.com/office/drawing/2014/main" id="{5C6E049F-9E28-F64F-7B72-71BFB32DB0FB}"/>
              </a:ext>
            </a:extLst>
          </p:cNvPr>
          <p:cNvSpPr txBox="1"/>
          <p:nvPr/>
        </p:nvSpPr>
        <p:spPr>
          <a:xfrm>
            <a:off x="1393838" y="6260067"/>
            <a:ext cx="2458994" cy="369332"/>
          </a:xfrm>
          <a:prstGeom prst="rect">
            <a:avLst/>
          </a:prstGeom>
          <a:noFill/>
        </p:spPr>
        <p:txBody>
          <a:bodyPr wrap="square" rtlCol="0">
            <a:spAutoFit/>
          </a:bodyPr>
          <a:lstStyle/>
          <a:p>
            <a:pPr algn="ctr">
              <a:spcAft>
                <a:spcPts val="1000"/>
              </a:spcAft>
            </a:pPr>
            <a:r>
              <a:rPr lang="en-GB" sz="1800">
                <a:solidFill>
                  <a:schemeClr val="tx1"/>
                </a:solidFill>
                <a:effectLst/>
                <a:latin typeface="Times New Roman" panose="02020603050405020304" pitchFamily="18" charset="0"/>
                <a:ea typeface="Calibri" panose="020F0502020204030204" pitchFamily="34" charset="0"/>
              </a:rPr>
              <a:t>Quy trình xóa dữ liệu</a:t>
            </a:r>
            <a:endParaRPr lang="vi-VN" sz="1800">
              <a:solidFill>
                <a:schemeClr val="tx1"/>
              </a:solidFill>
              <a:effectLst/>
              <a:latin typeface="Times New Roman" panose="02020603050405020304" pitchFamily="18" charset="0"/>
              <a:ea typeface="Calibri" panose="020F0502020204030204" pitchFamily="34" charset="0"/>
            </a:endParaRPr>
          </a:p>
        </p:txBody>
      </p:sp>
      <p:pic>
        <p:nvPicPr>
          <p:cNvPr id="3" name="Hình ảnh 2">
            <a:extLst>
              <a:ext uri="{FF2B5EF4-FFF2-40B4-BE49-F238E27FC236}">
                <a16:creationId xmlns:a16="http://schemas.microsoft.com/office/drawing/2014/main" id="{D478F604-7E45-DFA9-9F16-493D22541FB0}"/>
              </a:ext>
            </a:extLst>
          </p:cNvPr>
          <p:cNvPicPr>
            <a:picLocks noChangeAspect="1"/>
          </p:cNvPicPr>
          <p:nvPr/>
        </p:nvPicPr>
        <p:blipFill>
          <a:blip r:embed="rId4"/>
          <a:stretch>
            <a:fillRect/>
          </a:stretch>
        </p:blipFill>
        <p:spPr>
          <a:xfrm>
            <a:off x="4926330" y="2193379"/>
            <a:ext cx="7265670" cy="38302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Hình ảnh 3">
            <a:extLst>
              <a:ext uri="{FF2B5EF4-FFF2-40B4-BE49-F238E27FC236}">
                <a16:creationId xmlns:a16="http://schemas.microsoft.com/office/drawing/2014/main" id="{D7380996-7635-BE2D-D0CD-375855E514C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0335" y="1353233"/>
            <a:ext cx="4066001" cy="4814252"/>
          </a:xfrm>
          <a:prstGeom prst="rect">
            <a:avLst/>
          </a:prstGeom>
          <a:noFill/>
        </p:spPr>
      </p:pic>
    </p:spTree>
    <p:extLst>
      <p:ext uri="{BB962C8B-B14F-4D97-AF65-F5344CB8AC3E}">
        <p14:creationId xmlns:p14="http://schemas.microsoft.com/office/powerpoint/2010/main" val="8510478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6"/>
        <p:cNvGrpSpPr/>
        <p:nvPr/>
      </p:nvGrpSpPr>
      <p:grpSpPr>
        <a:xfrm>
          <a:off x="0" y="0"/>
          <a:ext cx="0" cy="0"/>
          <a:chOff x="0" y="0"/>
          <a:chExt cx="0" cy="0"/>
        </a:xfrm>
      </p:grpSpPr>
      <p:sp>
        <p:nvSpPr>
          <p:cNvPr id="219" name="Google Shape;219;p7"/>
          <p:cNvSpPr txBox="1"/>
          <p:nvPr/>
        </p:nvSpPr>
        <p:spPr>
          <a:xfrm>
            <a:off x="0" y="228601"/>
            <a:ext cx="12192000" cy="58477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3200"/>
              <a:buFont typeface="Times New Roman"/>
              <a:buNone/>
              <a:tabLst/>
              <a:defRPr/>
            </a:pPr>
            <a:r>
              <a:rPr kumimoji="0" lang="en-US" sz="3200" b="1" i="0" u="none" strike="noStrike" kern="0" cap="none" spc="0" normalizeH="0" baseline="0" noProof="0">
                <a:ln>
                  <a:noFill/>
                </a:ln>
                <a:solidFill>
                  <a:srgbClr val="FFFFFF"/>
                </a:solidFill>
                <a:effectLst/>
                <a:uLnTx/>
                <a:uFillTx/>
                <a:latin typeface="Times New Roman"/>
                <a:ea typeface="Times New Roman"/>
                <a:cs typeface="Times New Roman"/>
                <a:sym typeface="Times New Roman"/>
              </a:rPr>
              <a:t>THIẾT KẾ WEBSITE</a:t>
            </a:r>
            <a:endParaRPr kumimoji="0" sz="3200" b="1" i="0" u="none" strike="noStrike" kern="0" cap="none" spc="0" normalizeH="0" baseline="0" noProof="0">
              <a:ln>
                <a:noFill/>
              </a:ln>
              <a:solidFill>
                <a:srgbClr val="FFFFFF"/>
              </a:solidFill>
              <a:effectLst/>
              <a:uLnTx/>
              <a:uFillTx/>
              <a:latin typeface="Times New Roman"/>
              <a:ea typeface="Times New Roman"/>
              <a:cs typeface="Times New Roman"/>
              <a:sym typeface="Times New Roman"/>
            </a:endParaRPr>
          </a:p>
        </p:txBody>
      </p:sp>
      <p:sp>
        <p:nvSpPr>
          <p:cNvPr id="6" name="Hộp Văn bản 5">
            <a:extLst>
              <a:ext uri="{FF2B5EF4-FFF2-40B4-BE49-F238E27FC236}">
                <a16:creationId xmlns:a16="http://schemas.microsoft.com/office/drawing/2014/main" id="{5C6E049F-9E28-F64F-7B72-71BFB32DB0FB}"/>
              </a:ext>
            </a:extLst>
          </p:cNvPr>
          <p:cNvSpPr txBox="1"/>
          <p:nvPr/>
        </p:nvSpPr>
        <p:spPr>
          <a:xfrm>
            <a:off x="857899" y="6094621"/>
            <a:ext cx="30861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Quy trình kiểm tra nhập dữ liệu</a:t>
            </a:r>
            <a:endParaRPr kumimoji="0" lang="vi-VN"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pic>
        <p:nvPicPr>
          <p:cNvPr id="2" name="Hình ảnh 1">
            <a:extLst>
              <a:ext uri="{FF2B5EF4-FFF2-40B4-BE49-F238E27FC236}">
                <a16:creationId xmlns:a16="http://schemas.microsoft.com/office/drawing/2014/main" id="{EE0517F1-C644-57EC-30A7-623F43C4970B}"/>
              </a:ext>
            </a:extLst>
          </p:cNvPr>
          <p:cNvPicPr>
            <a:picLocks noChangeAspect="1"/>
          </p:cNvPicPr>
          <p:nvPr/>
        </p:nvPicPr>
        <p:blipFill rotWithShape="1">
          <a:blip r:embed="rId4">
            <a:extLst>
              <a:ext uri="{28A0092B-C50C-407E-A947-70E740481C1C}">
                <a14:useLocalDpi xmlns:a14="http://schemas.microsoft.com/office/drawing/2010/main" val="0"/>
              </a:ext>
            </a:extLst>
          </a:blip>
          <a:srcRect r="17305"/>
          <a:stretch/>
        </p:blipFill>
        <p:spPr bwMode="auto">
          <a:xfrm>
            <a:off x="-39795" y="1364497"/>
            <a:ext cx="4881487" cy="4572840"/>
          </a:xfrm>
          <a:prstGeom prst="rect">
            <a:avLst/>
          </a:prstGeom>
          <a:noFill/>
        </p:spPr>
      </p:pic>
      <p:pic>
        <p:nvPicPr>
          <p:cNvPr id="4" name="Hình ảnh 3" descr="Ảnh có chứa văn bản, ảnh chụp màn hình, số&#10;&#10;Mô tả được tạo tự động">
            <a:extLst>
              <a:ext uri="{FF2B5EF4-FFF2-40B4-BE49-F238E27FC236}">
                <a16:creationId xmlns:a16="http://schemas.microsoft.com/office/drawing/2014/main" id="{439FCDFB-4A8B-670B-C016-351EA276F661}"/>
              </a:ext>
            </a:extLst>
          </p:cNvPr>
          <p:cNvPicPr>
            <a:picLocks noChangeAspect="1"/>
          </p:cNvPicPr>
          <p:nvPr/>
        </p:nvPicPr>
        <p:blipFill rotWithShape="1">
          <a:blip r:embed="rId5"/>
          <a:srcRect r="4954"/>
          <a:stretch/>
        </p:blipFill>
        <p:spPr>
          <a:xfrm>
            <a:off x="5253446" y="3951107"/>
            <a:ext cx="6812281" cy="2906893"/>
          </a:xfrm>
          <a:prstGeom prst="rect">
            <a:avLst/>
          </a:prstGeom>
        </p:spPr>
      </p:pic>
      <p:pic>
        <p:nvPicPr>
          <p:cNvPr id="8" name="Hình ảnh 7" descr="Ảnh có chứa văn bản, ảnh chụp màn hình&#10;&#10;Mô tả được tạo tự động">
            <a:extLst>
              <a:ext uri="{FF2B5EF4-FFF2-40B4-BE49-F238E27FC236}">
                <a16:creationId xmlns:a16="http://schemas.microsoft.com/office/drawing/2014/main" id="{4C35A838-498A-83E3-788B-7EE2164A9367}"/>
              </a:ext>
            </a:extLst>
          </p:cNvPr>
          <p:cNvPicPr>
            <a:picLocks noChangeAspect="1"/>
          </p:cNvPicPr>
          <p:nvPr/>
        </p:nvPicPr>
        <p:blipFill rotWithShape="1">
          <a:blip r:embed="rId6"/>
          <a:srcRect t="3080" r="2616"/>
          <a:stretch/>
        </p:blipFill>
        <p:spPr>
          <a:xfrm>
            <a:off x="5120639" y="1253626"/>
            <a:ext cx="6945088" cy="2906893"/>
          </a:xfrm>
          <a:prstGeom prst="rect">
            <a:avLst/>
          </a:prstGeom>
        </p:spPr>
      </p:pic>
    </p:spTree>
    <p:extLst>
      <p:ext uri="{BB962C8B-B14F-4D97-AF65-F5344CB8AC3E}">
        <p14:creationId xmlns:p14="http://schemas.microsoft.com/office/powerpoint/2010/main" val="3561420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6"/>
        <p:cNvGrpSpPr/>
        <p:nvPr/>
      </p:nvGrpSpPr>
      <p:grpSpPr>
        <a:xfrm>
          <a:off x="0" y="0"/>
          <a:ext cx="0" cy="0"/>
          <a:chOff x="0" y="0"/>
          <a:chExt cx="0" cy="0"/>
        </a:xfrm>
      </p:grpSpPr>
      <p:sp>
        <p:nvSpPr>
          <p:cNvPr id="219" name="Google Shape;219;p7"/>
          <p:cNvSpPr txBox="1"/>
          <p:nvPr/>
        </p:nvSpPr>
        <p:spPr>
          <a:xfrm>
            <a:off x="0" y="228601"/>
            <a:ext cx="12192000" cy="58477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3200"/>
              <a:buFont typeface="Times New Roman"/>
              <a:buNone/>
              <a:tabLst/>
              <a:defRPr/>
            </a:pPr>
            <a:r>
              <a:rPr kumimoji="0" lang="en-US" sz="3200" b="1" i="0" u="none" strike="noStrike" kern="0" cap="none" spc="0" normalizeH="0" baseline="0" noProof="0">
                <a:ln>
                  <a:noFill/>
                </a:ln>
                <a:solidFill>
                  <a:srgbClr val="FFFFFF"/>
                </a:solidFill>
                <a:effectLst/>
                <a:uLnTx/>
                <a:uFillTx/>
                <a:latin typeface="Times New Roman"/>
                <a:ea typeface="Times New Roman"/>
                <a:cs typeface="Times New Roman"/>
                <a:sym typeface="Times New Roman"/>
              </a:rPr>
              <a:t>THIẾT KẾ WEBSITE</a:t>
            </a:r>
            <a:endParaRPr kumimoji="0" sz="3200" b="1" i="0" u="none" strike="noStrike" kern="0" cap="none" spc="0" normalizeH="0" baseline="0" noProof="0">
              <a:ln>
                <a:noFill/>
              </a:ln>
              <a:solidFill>
                <a:srgbClr val="FFFFFF"/>
              </a:solidFill>
              <a:effectLst/>
              <a:uLnTx/>
              <a:uFillTx/>
              <a:latin typeface="Times New Roman"/>
              <a:ea typeface="Times New Roman"/>
              <a:cs typeface="Times New Roman"/>
              <a:sym typeface="Times New Roman"/>
            </a:endParaRPr>
          </a:p>
        </p:txBody>
      </p:sp>
      <p:sp>
        <p:nvSpPr>
          <p:cNvPr id="6" name="Hộp Văn bản 5">
            <a:extLst>
              <a:ext uri="{FF2B5EF4-FFF2-40B4-BE49-F238E27FC236}">
                <a16:creationId xmlns:a16="http://schemas.microsoft.com/office/drawing/2014/main" id="{5C6E049F-9E28-F64F-7B72-71BFB32DB0FB}"/>
              </a:ext>
            </a:extLst>
          </p:cNvPr>
          <p:cNvSpPr txBox="1"/>
          <p:nvPr/>
        </p:nvSpPr>
        <p:spPr>
          <a:xfrm>
            <a:off x="1693803" y="6410409"/>
            <a:ext cx="25902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Quy trình hiển thị dữ liệu</a:t>
            </a:r>
            <a:endParaRPr kumimoji="0" lang="vi-VN"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pic>
        <p:nvPicPr>
          <p:cNvPr id="2" name="Hình ảnh 1">
            <a:extLst>
              <a:ext uri="{FF2B5EF4-FFF2-40B4-BE49-F238E27FC236}">
                <a16:creationId xmlns:a16="http://schemas.microsoft.com/office/drawing/2014/main" id="{FE341867-9C06-9681-2E2D-9F4FF21BE4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88720" y="1198256"/>
            <a:ext cx="3600450" cy="5196605"/>
          </a:xfrm>
          <a:prstGeom prst="rect">
            <a:avLst/>
          </a:prstGeom>
          <a:noFill/>
        </p:spPr>
      </p:pic>
      <p:pic>
        <p:nvPicPr>
          <p:cNvPr id="4" name="Hình ảnh 3">
            <a:extLst>
              <a:ext uri="{FF2B5EF4-FFF2-40B4-BE49-F238E27FC236}">
                <a16:creationId xmlns:a16="http://schemas.microsoft.com/office/drawing/2014/main" id="{B1D523AC-1ADE-A1A7-BEC5-E9D5AF094A20}"/>
              </a:ext>
            </a:extLst>
          </p:cNvPr>
          <p:cNvPicPr>
            <a:picLocks noChangeAspect="1"/>
          </p:cNvPicPr>
          <p:nvPr/>
        </p:nvPicPr>
        <p:blipFill>
          <a:blip r:embed="rId5"/>
          <a:stretch>
            <a:fillRect/>
          </a:stretch>
        </p:blipFill>
        <p:spPr>
          <a:xfrm>
            <a:off x="5404766" y="2354579"/>
            <a:ext cx="6901533" cy="3231635"/>
          </a:xfrm>
          <a:prstGeom prst="rect">
            <a:avLst/>
          </a:prstGeom>
        </p:spPr>
      </p:pic>
    </p:spTree>
    <p:extLst>
      <p:ext uri="{BB962C8B-B14F-4D97-AF65-F5344CB8AC3E}">
        <p14:creationId xmlns:p14="http://schemas.microsoft.com/office/powerpoint/2010/main" val="42217372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6"/>
        <p:cNvGrpSpPr/>
        <p:nvPr/>
      </p:nvGrpSpPr>
      <p:grpSpPr>
        <a:xfrm>
          <a:off x="0" y="0"/>
          <a:ext cx="0" cy="0"/>
          <a:chOff x="0" y="0"/>
          <a:chExt cx="0" cy="0"/>
        </a:xfrm>
      </p:grpSpPr>
      <p:sp>
        <p:nvSpPr>
          <p:cNvPr id="219" name="Google Shape;219;p7"/>
          <p:cNvSpPr txBox="1"/>
          <p:nvPr/>
        </p:nvSpPr>
        <p:spPr>
          <a:xfrm>
            <a:off x="0" y="228601"/>
            <a:ext cx="12192000" cy="58477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3200"/>
              <a:buFont typeface="Times New Roman"/>
              <a:buNone/>
              <a:tabLst/>
              <a:defRPr/>
            </a:pPr>
            <a:r>
              <a:rPr kumimoji="0" lang="en-US" sz="3200" b="1" i="0" u="none" strike="noStrike" kern="0" cap="none" spc="0" normalizeH="0" baseline="0" noProof="0">
                <a:ln>
                  <a:noFill/>
                </a:ln>
                <a:solidFill>
                  <a:srgbClr val="FFFFFF"/>
                </a:solidFill>
                <a:effectLst/>
                <a:uLnTx/>
                <a:uFillTx/>
                <a:latin typeface="Times New Roman"/>
                <a:ea typeface="Times New Roman"/>
                <a:cs typeface="Times New Roman"/>
                <a:sym typeface="Times New Roman"/>
              </a:rPr>
              <a:t>THIẾT KẾ WEBSITE</a:t>
            </a:r>
            <a:endParaRPr kumimoji="0" sz="3200" b="1" i="0" u="none" strike="noStrike" kern="0" cap="none" spc="0" normalizeH="0" baseline="0" noProof="0">
              <a:ln>
                <a:noFill/>
              </a:ln>
              <a:solidFill>
                <a:srgbClr val="FFFFFF"/>
              </a:solidFill>
              <a:effectLst/>
              <a:uLnTx/>
              <a:uFillTx/>
              <a:latin typeface="Times New Roman"/>
              <a:ea typeface="Times New Roman"/>
              <a:cs typeface="Times New Roman"/>
              <a:sym typeface="Times New Roman"/>
            </a:endParaRPr>
          </a:p>
        </p:txBody>
      </p:sp>
      <p:sp>
        <p:nvSpPr>
          <p:cNvPr id="5" name="Hộp Văn bản 4">
            <a:extLst>
              <a:ext uri="{FF2B5EF4-FFF2-40B4-BE49-F238E27FC236}">
                <a16:creationId xmlns:a16="http://schemas.microsoft.com/office/drawing/2014/main" id="{0F86A079-995C-14B1-D76B-1A6A90D38E52}"/>
              </a:ext>
            </a:extLst>
          </p:cNvPr>
          <p:cNvSpPr txBox="1"/>
          <p:nvPr/>
        </p:nvSpPr>
        <p:spPr>
          <a:xfrm>
            <a:off x="0" y="1035732"/>
            <a:ext cx="6155472" cy="492443"/>
          </a:xfrm>
          <a:prstGeom prst="rect">
            <a:avLst/>
          </a:prstGeom>
          <a:noFill/>
        </p:spPr>
        <p:txBody>
          <a:bodyPr wrap="square">
            <a:spAutoFit/>
          </a:bodyPr>
          <a:lstStyle/>
          <a:p>
            <a:pPr marR="0" algn="l" rtl="0">
              <a:spcBef>
                <a:spcPts val="0"/>
              </a:spcBef>
              <a:spcAft>
                <a:spcPts val="0"/>
              </a:spcAft>
            </a:pPr>
            <a:r>
              <a:rPr lang="vi-VN" sz="2600" b="0" i="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II.T</a:t>
            </a:r>
            <a:r>
              <a:rPr lang="vi-VN" sz="2600" b="0" i="0" spc="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hiết kế cơ sở dữ liệu</a:t>
            </a:r>
            <a:endParaRPr lang="vi-VN" sz="2600">
              <a:effectLst/>
            </a:endParaRPr>
          </a:p>
        </p:txBody>
      </p:sp>
      <p:sp>
        <p:nvSpPr>
          <p:cNvPr id="3" name="Hình chữ nhật 2">
            <a:extLst>
              <a:ext uri="{FF2B5EF4-FFF2-40B4-BE49-F238E27FC236}">
                <a16:creationId xmlns:a16="http://schemas.microsoft.com/office/drawing/2014/main" id="{2BA1F3E6-BCB6-C78E-7CBD-F8D0FB4DAC09}"/>
              </a:ext>
            </a:extLst>
          </p:cNvPr>
          <p:cNvSpPr/>
          <p:nvPr/>
        </p:nvSpPr>
        <p:spPr>
          <a:xfrm>
            <a:off x="1" y="1447801"/>
            <a:ext cx="12192000" cy="5410200"/>
          </a:xfrm>
          <a:prstGeom prst="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959771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7"/>
        <p:cNvGrpSpPr/>
        <p:nvPr/>
      </p:nvGrpSpPr>
      <p:grpSpPr>
        <a:xfrm>
          <a:off x="0" y="0"/>
          <a:ext cx="0" cy="0"/>
          <a:chOff x="0" y="0"/>
          <a:chExt cx="0" cy="0"/>
        </a:xfrm>
      </p:grpSpPr>
      <p:sp>
        <p:nvSpPr>
          <p:cNvPr id="228" name="Google Shape;228;p8"/>
          <p:cNvSpPr txBox="1"/>
          <p:nvPr/>
        </p:nvSpPr>
        <p:spPr>
          <a:xfrm>
            <a:off x="228600" y="1219200"/>
            <a:ext cx="1188719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Times New Roman"/>
              <a:buNone/>
            </a:pPr>
            <a:r>
              <a:rPr lang="en-US" sz="2800" b="0" i="0" u="none" strike="noStrike" cap="none">
                <a:solidFill>
                  <a:srgbClr val="000000"/>
                </a:solidFill>
                <a:latin typeface="Times New Roman"/>
                <a:ea typeface="Times New Roman"/>
                <a:cs typeface="Times New Roman"/>
                <a:sym typeface="Times New Roman"/>
              </a:rPr>
              <a:t>III. Giao diện</a:t>
            </a:r>
            <a:endParaRPr sz="2800" b="0" i="0" u="none" strike="noStrike" cap="none">
              <a:solidFill>
                <a:srgbClr val="000000"/>
              </a:solidFill>
              <a:latin typeface="Times New Roman"/>
              <a:ea typeface="Times New Roman"/>
              <a:cs typeface="Times New Roman"/>
              <a:sym typeface="Times New Roman"/>
            </a:endParaRPr>
          </a:p>
        </p:txBody>
      </p:sp>
      <p:sp>
        <p:nvSpPr>
          <p:cNvPr id="229" name="Google Shape;229;p8"/>
          <p:cNvSpPr txBox="1"/>
          <p:nvPr/>
        </p:nvSpPr>
        <p:spPr>
          <a:xfrm>
            <a:off x="0" y="228601"/>
            <a:ext cx="1219200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3200"/>
              <a:buFont typeface="Times New Roman"/>
              <a:buNone/>
            </a:pPr>
            <a:r>
              <a:rPr lang="en-US" sz="3200" b="1" i="0" u="none" strike="noStrike" cap="none">
                <a:solidFill>
                  <a:srgbClr val="FFFFFF"/>
                </a:solidFill>
                <a:latin typeface="Times New Roman"/>
                <a:ea typeface="Times New Roman"/>
                <a:cs typeface="Times New Roman"/>
                <a:sym typeface="Times New Roman"/>
              </a:rPr>
              <a:t>THIẾT KẾ WEBSITE</a:t>
            </a:r>
            <a:endParaRPr sz="3200" b="1" i="0" u="none" strike="noStrike" cap="none">
              <a:solidFill>
                <a:srgbClr val="FFFFFF"/>
              </a:solidFill>
              <a:latin typeface="Times New Roman"/>
              <a:ea typeface="Times New Roman"/>
              <a:cs typeface="Times New Roman"/>
              <a:sym typeface="Times New Roman"/>
            </a:endParaRPr>
          </a:p>
        </p:txBody>
      </p:sp>
      <p:sp>
        <p:nvSpPr>
          <p:cNvPr id="231" name="Google Shape;231;p8"/>
          <p:cNvSpPr txBox="1"/>
          <p:nvPr/>
        </p:nvSpPr>
        <p:spPr>
          <a:xfrm>
            <a:off x="5257800" y="6379848"/>
            <a:ext cx="20574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Giao diện trang chủ</a:t>
            </a:r>
            <a:endParaRPr sz="1800">
              <a:solidFill>
                <a:schemeClr val="dk1"/>
              </a:solidFill>
              <a:latin typeface="Calibri"/>
              <a:ea typeface="Calibri"/>
              <a:cs typeface="Calibri"/>
              <a:sym typeface="Calibri"/>
            </a:endParaRPr>
          </a:p>
        </p:txBody>
      </p:sp>
      <p:pic>
        <p:nvPicPr>
          <p:cNvPr id="3" name="Hình ảnh 2">
            <a:extLst>
              <a:ext uri="{FF2B5EF4-FFF2-40B4-BE49-F238E27FC236}">
                <a16:creationId xmlns:a16="http://schemas.microsoft.com/office/drawing/2014/main" id="{20E66391-86DA-EF8E-A669-25BD36DC2B7D}"/>
              </a:ext>
            </a:extLst>
          </p:cNvPr>
          <p:cNvPicPr>
            <a:picLocks noChangeAspect="1"/>
          </p:cNvPicPr>
          <p:nvPr/>
        </p:nvPicPr>
        <p:blipFill>
          <a:blip r:embed="rId4"/>
          <a:stretch>
            <a:fillRect/>
          </a:stretch>
        </p:blipFill>
        <p:spPr>
          <a:xfrm>
            <a:off x="1513228" y="2301764"/>
            <a:ext cx="9165543" cy="355418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7"/>
        <p:cNvGrpSpPr/>
        <p:nvPr/>
      </p:nvGrpSpPr>
      <p:grpSpPr>
        <a:xfrm>
          <a:off x="0" y="0"/>
          <a:ext cx="0" cy="0"/>
          <a:chOff x="0" y="0"/>
          <a:chExt cx="0" cy="0"/>
        </a:xfrm>
      </p:grpSpPr>
      <p:sp>
        <p:nvSpPr>
          <p:cNvPr id="249" name="Google Shape;249;p10"/>
          <p:cNvSpPr txBox="1"/>
          <p:nvPr/>
        </p:nvSpPr>
        <p:spPr>
          <a:xfrm>
            <a:off x="0" y="228601"/>
            <a:ext cx="1219200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3200"/>
              <a:buFont typeface="Times New Roman"/>
              <a:buNone/>
            </a:pPr>
            <a:r>
              <a:rPr lang="en-US" sz="3200" b="1" i="0" u="none" strike="noStrike" cap="none">
                <a:solidFill>
                  <a:srgbClr val="FFFFFF"/>
                </a:solidFill>
                <a:latin typeface="Times New Roman"/>
                <a:ea typeface="Times New Roman"/>
                <a:cs typeface="Times New Roman"/>
                <a:sym typeface="Times New Roman"/>
              </a:rPr>
              <a:t>THIẾT KẾ WEBSITE</a:t>
            </a:r>
            <a:endParaRPr sz="3200" b="1" i="0" u="none" strike="noStrike" cap="none">
              <a:solidFill>
                <a:srgbClr val="FFFFFF"/>
              </a:solidFill>
              <a:latin typeface="Times New Roman"/>
              <a:ea typeface="Times New Roman"/>
              <a:cs typeface="Times New Roman"/>
              <a:sym typeface="Times New Roman"/>
            </a:endParaRPr>
          </a:p>
        </p:txBody>
      </p:sp>
      <p:sp>
        <p:nvSpPr>
          <p:cNvPr id="250" name="Google Shape;250;p10"/>
          <p:cNvSpPr txBox="1"/>
          <p:nvPr/>
        </p:nvSpPr>
        <p:spPr>
          <a:xfrm>
            <a:off x="1315616" y="5783365"/>
            <a:ext cx="4343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en-US" sz="1800" b="0" i="0" u="none" strike="noStrike" cap="none">
                <a:solidFill>
                  <a:srgbClr val="000000"/>
                </a:solidFill>
                <a:latin typeface="Times New Roman"/>
                <a:ea typeface="Times New Roman"/>
                <a:cs typeface="Times New Roman"/>
                <a:sym typeface="Times New Roman"/>
              </a:rPr>
              <a:t>Giao diện </a:t>
            </a:r>
            <a:r>
              <a:rPr lang="en-US" sz="1800">
                <a:latin typeface="Times New Roman"/>
                <a:ea typeface="Times New Roman"/>
                <a:cs typeface="Times New Roman"/>
                <a:sym typeface="Times New Roman"/>
              </a:rPr>
              <a:t>dự án màn hình laptop</a:t>
            </a:r>
            <a:endParaRPr sz="1800" b="0" i="0" u="none" strike="noStrike" cap="none">
              <a:solidFill>
                <a:srgbClr val="000000"/>
              </a:solidFill>
              <a:latin typeface="Calibri"/>
              <a:ea typeface="Calibri"/>
              <a:cs typeface="Calibri"/>
              <a:sym typeface="Calibri"/>
            </a:endParaRPr>
          </a:p>
        </p:txBody>
      </p:sp>
      <p:sp>
        <p:nvSpPr>
          <p:cNvPr id="252" name="Google Shape;252;p10"/>
          <p:cNvSpPr txBox="1"/>
          <p:nvPr/>
        </p:nvSpPr>
        <p:spPr>
          <a:xfrm>
            <a:off x="7605148" y="6260108"/>
            <a:ext cx="3882002"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en-US" sz="1800" b="0" i="0" u="none" strike="noStrike" cap="none">
                <a:solidFill>
                  <a:srgbClr val="000000"/>
                </a:solidFill>
                <a:latin typeface="Times New Roman"/>
                <a:ea typeface="Times New Roman"/>
                <a:cs typeface="Times New Roman"/>
                <a:sym typeface="Times New Roman"/>
              </a:rPr>
              <a:t>Giao diện </a:t>
            </a:r>
            <a:r>
              <a:rPr lang="en-US" sz="1800">
                <a:latin typeface="Times New Roman"/>
                <a:ea typeface="Times New Roman"/>
                <a:cs typeface="Times New Roman"/>
                <a:sym typeface="Times New Roman"/>
              </a:rPr>
              <a:t>dự án màn hình điện thoại</a:t>
            </a:r>
            <a:endParaRPr lang="en-US" sz="1800" b="0" i="0" u="none" strike="noStrike" cap="none">
              <a:solidFill>
                <a:srgbClr val="000000"/>
              </a:solidFill>
              <a:latin typeface="Calibri"/>
              <a:ea typeface="Calibri"/>
              <a:cs typeface="Calibri"/>
              <a:sym typeface="Calibri"/>
            </a:endParaRPr>
          </a:p>
        </p:txBody>
      </p:sp>
      <p:pic>
        <p:nvPicPr>
          <p:cNvPr id="3" name="Hình ảnh 2" descr="Ảnh có chứa văn bản, ảnh chụp màn hình, phần mềm, Website&#10;&#10;Mô tả được tạo tự động">
            <a:extLst>
              <a:ext uri="{FF2B5EF4-FFF2-40B4-BE49-F238E27FC236}">
                <a16:creationId xmlns:a16="http://schemas.microsoft.com/office/drawing/2014/main" id="{4F3E5139-DDE5-502E-9B94-21DEAC1FC974}"/>
              </a:ext>
            </a:extLst>
          </p:cNvPr>
          <p:cNvPicPr>
            <a:picLocks noChangeAspect="1"/>
          </p:cNvPicPr>
          <p:nvPr/>
        </p:nvPicPr>
        <p:blipFill rotWithShape="1">
          <a:blip r:embed="rId4"/>
          <a:srcRect/>
          <a:stretch/>
        </p:blipFill>
        <p:spPr>
          <a:xfrm>
            <a:off x="0" y="2017614"/>
            <a:ext cx="6400800" cy="3621186"/>
          </a:xfrm>
          <a:prstGeom prst="rect">
            <a:avLst/>
          </a:prstGeom>
          <a:ln>
            <a:noFill/>
          </a:ln>
          <a:effectLst>
            <a:outerShdw blurRad="190500" algn="tl" rotWithShape="0">
              <a:srgbClr val="000000">
                <a:alpha val="70000"/>
              </a:srgbClr>
            </a:outerShdw>
          </a:effectLst>
        </p:spPr>
      </p:pic>
      <p:pic>
        <p:nvPicPr>
          <p:cNvPr id="6" name="Hình ảnh 5">
            <a:extLst>
              <a:ext uri="{FF2B5EF4-FFF2-40B4-BE49-F238E27FC236}">
                <a16:creationId xmlns:a16="http://schemas.microsoft.com/office/drawing/2014/main" id="{C0ABB4C5-866B-5CDF-952D-CE6A5F8855BE}"/>
              </a:ext>
            </a:extLst>
          </p:cNvPr>
          <p:cNvPicPr>
            <a:picLocks noChangeAspect="1"/>
          </p:cNvPicPr>
          <p:nvPr/>
        </p:nvPicPr>
        <p:blipFill>
          <a:blip r:embed="rId5"/>
          <a:stretch>
            <a:fillRect/>
          </a:stretch>
        </p:blipFill>
        <p:spPr>
          <a:xfrm>
            <a:off x="0" y="2017614"/>
            <a:ext cx="6400800" cy="893751"/>
          </a:xfrm>
          <a:prstGeom prst="rect">
            <a:avLst/>
          </a:prstGeom>
        </p:spPr>
      </p:pic>
      <p:pic>
        <p:nvPicPr>
          <p:cNvPr id="10" name="Hình ảnh 9">
            <a:extLst>
              <a:ext uri="{FF2B5EF4-FFF2-40B4-BE49-F238E27FC236}">
                <a16:creationId xmlns:a16="http://schemas.microsoft.com/office/drawing/2014/main" id="{E78F25F1-E76E-1B81-5336-2A421840787B}"/>
              </a:ext>
            </a:extLst>
          </p:cNvPr>
          <p:cNvPicPr>
            <a:picLocks noChangeAspect="1"/>
          </p:cNvPicPr>
          <p:nvPr/>
        </p:nvPicPr>
        <p:blipFill>
          <a:blip r:embed="rId6"/>
          <a:stretch>
            <a:fillRect/>
          </a:stretch>
        </p:blipFill>
        <p:spPr>
          <a:xfrm>
            <a:off x="7542086" y="1341901"/>
            <a:ext cx="3877216" cy="481079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9"/>
        <p:cNvGrpSpPr/>
        <p:nvPr/>
      </p:nvGrpSpPr>
      <p:grpSpPr>
        <a:xfrm>
          <a:off x="0" y="0"/>
          <a:ext cx="0" cy="0"/>
          <a:chOff x="0" y="0"/>
          <a:chExt cx="0" cy="0"/>
        </a:xfrm>
      </p:grpSpPr>
      <p:sp>
        <p:nvSpPr>
          <p:cNvPr id="271" name="Google Shape;271;p12"/>
          <p:cNvSpPr txBox="1"/>
          <p:nvPr/>
        </p:nvSpPr>
        <p:spPr>
          <a:xfrm>
            <a:off x="0" y="228601"/>
            <a:ext cx="1219200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3200"/>
              <a:buFont typeface="Times New Roman"/>
              <a:buNone/>
            </a:pPr>
            <a:r>
              <a:rPr lang="en-US" sz="3200" b="1" i="0" u="none" strike="noStrike" cap="none">
                <a:solidFill>
                  <a:srgbClr val="FFFFFF"/>
                </a:solidFill>
                <a:latin typeface="Times New Roman"/>
                <a:ea typeface="Times New Roman"/>
                <a:cs typeface="Times New Roman"/>
                <a:sym typeface="Times New Roman"/>
              </a:rPr>
              <a:t>THIẾT KẾ WEBSITE</a:t>
            </a:r>
            <a:endParaRPr sz="3200" b="1" i="0" u="none" strike="noStrike" cap="none">
              <a:solidFill>
                <a:srgbClr val="FFFFFF"/>
              </a:solidFill>
              <a:latin typeface="Times New Roman"/>
              <a:ea typeface="Times New Roman"/>
              <a:cs typeface="Times New Roman"/>
              <a:sym typeface="Times New Roman"/>
            </a:endParaRPr>
          </a:p>
        </p:txBody>
      </p:sp>
      <p:sp>
        <p:nvSpPr>
          <p:cNvPr id="275" name="Google Shape;275;p12"/>
          <p:cNvSpPr txBox="1"/>
          <p:nvPr/>
        </p:nvSpPr>
        <p:spPr>
          <a:xfrm>
            <a:off x="1397999" y="5483309"/>
            <a:ext cx="378348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en-US" sz="1800" b="0" i="0" u="none" strike="noStrike" cap="none">
                <a:solidFill>
                  <a:srgbClr val="000000"/>
                </a:solidFill>
                <a:latin typeface="Times New Roman"/>
                <a:ea typeface="Times New Roman"/>
                <a:cs typeface="Times New Roman"/>
                <a:sym typeface="Times New Roman"/>
              </a:rPr>
              <a:t>Giao diện thành viên màn hình laptop</a:t>
            </a:r>
            <a:endParaRPr sz="1800" b="0" i="0" u="none" strike="noStrike" cap="none">
              <a:solidFill>
                <a:srgbClr val="000000"/>
              </a:solidFill>
              <a:latin typeface="Calibri"/>
              <a:ea typeface="Calibri"/>
              <a:cs typeface="Calibri"/>
              <a:sym typeface="Calibri"/>
            </a:endParaRPr>
          </a:p>
        </p:txBody>
      </p:sp>
      <p:sp>
        <p:nvSpPr>
          <p:cNvPr id="8" name="Hộp Văn bản 7">
            <a:extLst>
              <a:ext uri="{FF2B5EF4-FFF2-40B4-BE49-F238E27FC236}">
                <a16:creationId xmlns:a16="http://schemas.microsoft.com/office/drawing/2014/main" id="{4960BBCE-3942-8441-317E-CA08006DF319}"/>
              </a:ext>
            </a:extLst>
          </p:cNvPr>
          <p:cNvSpPr txBox="1"/>
          <p:nvPr/>
        </p:nvSpPr>
        <p:spPr>
          <a:xfrm>
            <a:off x="7207842" y="6260067"/>
            <a:ext cx="4073567" cy="3693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800"/>
              <a:buFont typeface="Times New Roman"/>
              <a:buNone/>
            </a:pPr>
            <a:r>
              <a:rPr lang="en-US" sz="1800" b="0" i="0" u="none" strike="noStrike" cap="none">
                <a:solidFill>
                  <a:srgbClr val="000000"/>
                </a:solidFill>
                <a:latin typeface="Times New Roman"/>
                <a:ea typeface="Times New Roman"/>
                <a:cs typeface="Times New Roman"/>
                <a:sym typeface="Times New Roman"/>
              </a:rPr>
              <a:t>Giao diện thành viên màn hình </a:t>
            </a:r>
            <a:r>
              <a:rPr lang="en-US" sz="1800">
                <a:latin typeface="Times New Roman"/>
                <a:ea typeface="Times New Roman"/>
                <a:cs typeface="Times New Roman"/>
                <a:sym typeface="Times New Roman"/>
              </a:rPr>
              <a:t>điện thoại</a:t>
            </a:r>
            <a:endParaRPr lang="en-US" sz="1800" b="0" i="0" u="none" strike="noStrike" cap="none">
              <a:solidFill>
                <a:srgbClr val="000000"/>
              </a:solidFill>
              <a:latin typeface="Calibri"/>
              <a:ea typeface="Calibri"/>
              <a:cs typeface="Calibri"/>
              <a:sym typeface="Calibri"/>
            </a:endParaRPr>
          </a:p>
        </p:txBody>
      </p:sp>
      <p:pic>
        <p:nvPicPr>
          <p:cNvPr id="6" name="Hình ảnh 5">
            <a:extLst>
              <a:ext uri="{FF2B5EF4-FFF2-40B4-BE49-F238E27FC236}">
                <a16:creationId xmlns:a16="http://schemas.microsoft.com/office/drawing/2014/main" id="{9BEC1B94-2779-E919-15B4-67F845940790}"/>
              </a:ext>
            </a:extLst>
          </p:cNvPr>
          <p:cNvPicPr>
            <a:picLocks noChangeAspect="1"/>
          </p:cNvPicPr>
          <p:nvPr/>
        </p:nvPicPr>
        <p:blipFill>
          <a:blip r:embed="rId4"/>
          <a:stretch>
            <a:fillRect/>
          </a:stretch>
        </p:blipFill>
        <p:spPr>
          <a:xfrm>
            <a:off x="73574" y="2028496"/>
            <a:ext cx="6432330" cy="3247697"/>
          </a:xfrm>
          <a:prstGeom prst="rect">
            <a:avLst/>
          </a:prstGeom>
        </p:spPr>
      </p:pic>
      <p:pic>
        <p:nvPicPr>
          <p:cNvPr id="9" name="Hình ảnh 8">
            <a:extLst>
              <a:ext uri="{FF2B5EF4-FFF2-40B4-BE49-F238E27FC236}">
                <a16:creationId xmlns:a16="http://schemas.microsoft.com/office/drawing/2014/main" id="{B8AE2DB6-FD4C-19F5-204E-8B764EE25843}"/>
              </a:ext>
            </a:extLst>
          </p:cNvPr>
          <p:cNvPicPr>
            <a:picLocks noChangeAspect="1"/>
          </p:cNvPicPr>
          <p:nvPr/>
        </p:nvPicPr>
        <p:blipFill>
          <a:blip r:embed="rId5"/>
          <a:stretch>
            <a:fillRect/>
          </a:stretch>
        </p:blipFill>
        <p:spPr>
          <a:xfrm>
            <a:off x="7320306" y="1246946"/>
            <a:ext cx="3848637" cy="481079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260" name="Google Shape;260;p11"/>
          <p:cNvSpPr txBox="1"/>
          <p:nvPr/>
        </p:nvSpPr>
        <p:spPr>
          <a:xfrm>
            <a:off x="0" y="228601"/>
            <a:ext cx="1219200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3200"/>
              <a:buFont typeface="Times New Roman"/>
              <a:buNone/>
            </a:pPr>
            <a:r>
              <a:rPr lang="en-US" sz="3200" b="1" i="0" u="none" strike="noStrike" cap="none">
                <a:solidFill>
                  <a:srgbClr val="FFFFFF"/>
                </a:solidFill>
                <a:latin typeface="Times New Roman"/>
                <a:ea typeface="Times New Roman"/>
                <a:cs typeface="Times New Roman"/>
                <a:sym typeface="Times New Roman"/>
              </a:rPr>
              <a:t>THIẾT KẾ WEBSITE</a:t>
            </a:r>
            <a:endParaRPr sz="3200" b="1" i="0" u="none" strike="noStrike" cap="none">
              <a:solidFill>
                <a:srgbClr val="FFFFFF"/>
              </a:solidFill>
              <a:latin typeface="Times New Roman"/>
              <a:ea typeface="Times New Roman"/>
              <a:cs typeface="Times New Roman"/>
              <a:sym typeface="Times New Roman"/>
            </a:endParaRPr>
          </a:p>
        </p:txBody>
      </p:sp>
      <p:sp>
        <p:nvSpPr>
          <p:cNvPr id="261" name="Google Shape;261;p11"/>
          <p:cNvSpPr txBox="1"/>
          <p:nvPr/>
        </p:nvSpPr>
        <p:spPr>
          <a:xfrm>
            <a:off x="7041506" y="6260108"/>
            <a:ext cx="4057264"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vi-VN" sz="1800" b="0" i="0" u="none" strike="noStrike" cap="none">
                <a:solidFill>
                  <a:srgbClr val="000000"/>
                </a:solidFill>
                <a:latin typeface="Times New Roman"/>
                <a:ea typeface="Times New Roman"/>
                <a:cs typeface="Times New Roman"/>
                <a:sym typeface="Times New Roman"/>
              </a:rPr>
              <a:t>Giao diện blog màn hình điện thoại</a:t>
            </a:r>
            <a:endParaRPr lang="vi-VN" sz="1800" b="0" i="0" u="none" strike="noStrike" cap="none">
              <a:solidFill>
                <a:srgbClr val="000000"/>
              </a:solidFill>
              <a:latin typeface="Calibri"/>
              <a:ea typeface="Calibri"/>
              <a:cs typeface="Calibri"/>
              <a:sym typeface="Calibri"/>
            </a:endParaRPr>
          </a:p>
        </p:txBody>
      </p:sp>
      <p:sp>
        <p:nvSpPr>
          <p:cNvPr id="264" name="Google Shape;264;p11"/>
          <p:cNvSpPr txBox="1"/>
          <p:nvPr/>
        </p:nvSpPr>
        <p:spPr>
          <a:xfrm>
            <a:off x="1390144" y="5529590"/>
            <a:ext cx="3876869"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en-US" sz="1800" b="0" i="0" u="none" strike="noStrike" cap="none">
                <a:solidFill>
                  <a:srgbClr val="000000"/>
                </a:solidFill>
                <a:latin typeface="Times New Roman"/>
                <a:ea typeface="Times New Roman"/>
                <a:cs typeface="Times New Roman"/>
                <a:sym typeface="Times New Roman"/>
              </a:rPr>
              <a:t>Giao diện blog màn hình laptop</a:t>
            </a:r>
            <a:endParaRPr sz="1800" b="0" i="0" u="none" strike="noStrike" cap="none">
              <a:solidFill>
                <a:srgbClr val="000000"/>
              </a:solidFill>
              <a:latin typeface="Calibri"/>
              <a:ea typeface="Calibri"/>
              <a:cs typeface="Calibri"/>
              <a:sym typeface="Calibri"/>
            </a:endParaRPr>
          </a:p>
        </p:txBody>
      </p:sp>
      <p:pic>
        <p:nvPicPr>
          <p:cNvPr id="7" name="Hình ảnh 6">
            <a:extLst>
              <a:ext uri="{FF2B5EF4-FFF2-40B4-BE49-F238E27FC236}">
                <a16:creationId xmlns:a16="http://schemas.microsoft.com/office/drawing/2014/main" id="{97119FCA-5F7E-2D7F-5969-7250DB2ACB57}"/>
              </a:ext>
            </a:extLst>
          </p:cNvPr>
          <p:cNvPicPr>
            <a:picLocks noChangeAspect="1"/>
          </p:cNvPicPr>
          <p:nvPr/>
        </p:nvPicPr>
        <p:blipFill>
          <a:blip r:embed="rId4"/>
          <a:stretch>
            <a:fillRect/>
          </a:stretch>
        </p:blipFill>
        <p:spPr>
          <a:xfrm>
            <a:off x="7041506" y="1055817"/>
            <a:ext cx="3839111" cy="4963218"/>
          </a:xfrm>
          <a:prstGeom prst="rect">
            <a:avLst/>
          </a:prstGeom>
        </p:spPr>
      </p:pic>
      <p:pic>
        <p:nvPicPr>
          <p:cNvPr id="9" name="Hình ảnh 8">
            <a:extLst>
              <a:ext uri="{FF2B5EF4-FFF2-40B4-BE49-F238E27FC236}">
                <a16:creationId xmlns:a16="http://schemas.microsoft.com/office/drawing/2014/main" id="{1E46F20D-D079-5FA0-C921-7089608DE483}"/>
              </a:ext>
            </a:extLst>
          </p:cNvPr>
          <p:cNvPicPr>
            <a:picLocks noChangeAspect="1"/>
          </p:cNvPicPr>
          <p:nvPr/>
        </p:nvPicPr>
        <p:blipFill>
          <a:blip r:embed="rId5"/>
          <a:stretch>
            <a:fillRect/>
          </a:stretch>
        </p:blipFill>
        <p:spPr>
          <a:xfrm>
            <a:off x="119724" y="1680723"/>
            <a:ext cx="6417710" cy="367285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sp>
        <p:nvSpPr>
          <p:cNvPr id="132" name="Google Shape;132;p4"/>
          <p:cNvSpPr txBox="1"/>
          <p:nvPr/>
        </p:nvSpPr>
        <p:spPr>
          <a:xfrm>
            <a:off x="0" y="291132"/>
            <a:ext cx="12192000" cy="52318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3200"/>
              <a:buFont typeface="Times New Roman"/>
              <a:buNone/>
              <a:tabLst/>
              <a:defRPr/>
            </a:pPr>
            <a:r>
              <a:rPr kumimoji="0" lang="en-US" sz="2800" b="1" i="0" u="none" strike="noStrike" kern="0" cap="none" spc="0" normalizeH="0" baseline="0" noProof="0">
                <a:ln>
                  <a:noFill/>
                </a:ln>
                <a:solidFill>
                  <a:srgbClr val="FFFFFF"/>
                </a:solidFill>
                <a:effectLst/>
                <a:uLnTx/>
                <a:uFillTx/>
                <a:latin typeface="Times New Roman"/>
                <a:ea typeface="Times New Roman"/>
                <a:cs typeface="Times New Roman"/>
                <a:sym typeface="Times New Roman"/>
              </a:rPr>
              <a:t>NỘI DUNG CHÍNH</a:t>
            </a:r>
          </a:p>
        </p:txBody>
      </p:sp>
      <p:graphicFrame>
        <p:nvGraphicFramePr>
          <p:cNvPr id="8" name="Sơ đồ 7">
            <a:extLst>
              <a:ext uri="{FF2B5EF4-FFF2-40B4-BE49-F238E27FC236}">
                <a16:creationId xmlns:a16="http://schemas.microsoft.com/office/drawing/2014/main" id="{8B363774-F819-F8CF-764A-91D7C5FE5E45}"/>
              </a:ext>
            </a:extLst>
          </p:cNvPr>
          <p:cNvGraphicFramePr/>
          <p:nvPr>
            <p:extLst>
              <p:ext uri="{D42A27DB-BD31-4B8C-83A1-F6EECF244321}">
                <p14:modId xmlns:p14="http://schemas.microsoft.com/office/powerpoint/2010/main" val="2187269227"/>
              </p:ext>
            </p:extLst>
          </p:nvPr>
        </p:nvGraphicFramePr>
        <p:xfrm>
          <a:off x="0" y="1019503"/>
          <a:ext cx="12192000" cy="58384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22196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9"/>
        <p:cNvGrpSpPr/>
        <p:nvPr/>
      </p:nvGrpSpPr>
      <p:grpSpPr>
        <a:xfrm>
          <a:off x="0" y="0"/>
          <a:ext cx="0" cy="0"/>
          <a:chOff x="0" y="0"/>
          <a:chExt cx="0" cy="0"/>
        </a:xfrm>
      </p:grpSpPr>
      <p:sp>
        <p:nvSpPr>
          <p:cNvPr id="271" name="Google Shape;271;p12"/>
          <p:cNvSpPr txBox="1"/>
          <p:nvPr/>
        </p:nvSpPr>
        <p:spPr>
          <a:xfrm>
            <a:off x="0" y="228601"/>
            <a:ext cx="12192000" cy="58477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3200"/>
              <a:buFont typeface="Times New Roman"/>
              <a:buNone/>
              <a:tabLst/>
              <a:defRPr/>
            </a:pPr>
            <a:r>
              <a:rPr kumimoji="0" lang="en-US" sz="3200" b="1" i="0" u="none" strike="noStrike" kern="0" cap="none" spc="0" normalizeH="0" baseline="0" noProof="0">
                <a:ln>
                  <a:noFill/>
                </a:ln>
                <a:solidFill>
                  <a:srgbClr val="FFFFFF"/>
                </a:solidFill>
                <a:effectLst/>
                <a:uLnTx/>
                <a:uFillTx/>
                <a:latin typeface="Times New Roman"/>
                <a:ea typeface="Times New Roman"/>
                <a:cs typeface="Times New Roman"/>
                <a:sym typeface="Times New Roman"/>
              </a:rPr>
              <a:t>THIẾT KẾ WEBSITE</a:t>
            </a:r>
            <a:endParaRPr kumimoji="0" sz="3200" b="1" i="0" u="none" strike="noStrike" kern="0" cap="none" spc="0" normalizeH="0" baseline="0" noProof="0">
              <a:ln>
                <a:noFill/>
              </a:ln>
              <a:solidFill>
                <a:srgbClr val="FFFFFF"/>
              </a:solidFill>
              <a:effectLst/>
              <a:uLnTx/>
              <a:uFillTx/>
              <a:latin typeface="Times New Roman"/>
              <a:ea typeface="Times New Roman"/>
              <a:cs typeface="Times New Roman"/>
              <a:sym typeface="Times New Roman"/>
            </a:endParaRPr>
          </a:p>
        </p:txBody>
      </p:sp>
      <p:sp>
        <p:nvSpPr>
          <p:cNvPr id="272" name="Google Shape;272;p12"/>
          <p:cNvSpPr txBox="1"/>
          <p:nvPr/>
        </p:nvSpPr>
        <p:spPr>
          <a:xfrm>
            <a:off x="7365698" y="6080953"/>
            <a:ext cx="3783480"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Times New Roman"/>
              <a:buNone/>
              <a:tabLst/>
              <a:defRPr/>
            </a:pPr>
            <a:r>
              <a:rPr kumimoji="0" lang="en-US" sz="18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Giao diện tin tức màn hình điện thoại</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5" name="Google Shape;275;p12"/>
          <p:cNvSpPr txBox="1"/>
          <p:nvPr/>
        </p:nvSpPr>
        <p:spPr>
          <a:xfrm>
            <a:off x="1492590" y="5830068"/>
            <a:ext cx="3783480"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Times New Roman"/>
              <a:buNone/>
              <a:tabLst/>
              <a:defRPr/>
            </a:pPr>
            <a:r>
              <a:rPr kumimoji="0" lang="en-US" sz="18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Giao diện tin tức màn hình laptop</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4" name="Hình ảnh 3">
            <a:extLst>
              <a:ext uri="{FF2B5EF4-FFF2-40B4-BE49-F238E27FC236}">
                <a16:creationId xmlns:a16="http://schemas.microsoft.com/office/drawing/2014/main" id="{B1D7BAB2-C893-9B89-061B-5CC84AF763B8}"/>
              </a:ext>
            </a:extLst>
          </p:cNvPr>
          <p:cNvPicPr>
            <a:picLocks noChangeAspect="1"/>
          </p:cNvPicPr>
          <p:nvPr/>
        </p:nvPicPr>
        <p:blipFill>
          <a:blip r:embed="rId4"/>
          <a:stretch>
            <a:fillRect/>
          </a:stretch>
        </p:blipFill>
        <p:spPr>
          <a:xfrm>
            <a:off x="115613" y="1892846"/>
            <a:ext cx="6537435" cy="3672822"/>
          </a:xfrm>
          <a:prstGeom prst="rect">
            <a:avLst/>
          </a:prstGeom>
        </p:spPr>
      </p:pic>
      <p:pic>
        <p:nvPicPr>
          <p:cNvPr id="8" name="Hình ảnh 7">
            <a:extLst>
              <a:ext uri="{FF2B5EF4-FFF2-40B4-BE49-F238E27FC236}">
                <a16:creationId xmlns:a16="http://schemas.microsoft.com/office/drawing/2014/main" id="{E0AC3FDF-9839-0F10-112E-EED5F89C3F5F}"/>
              </a:ext>
            </a:extLst>
          </p:cNvPr>
          <p:cNvPicPr>
            <a:picLocks noChangeAspect="1"/>
          </p:cNvPicPr>
          <p:nvPr/>
        </p:nvPicPr>
        <p:blipFill>
          <a:blip r:embed="rId5"/>
          <a:stretch>
            <a:fillRect/>
          </a:stretch>
        </p:blipFill>
        <p:spPr>
          <a:xfrm>
            <a:off x="7646511" y="1229341"/>
            <a:ext cx="3221854" cy="4804938"/>
          </a:xfrm>
          <a:prstGeom prst="rect">
            <a:avLst/>
          </a:prstGeom>
        </p:spPr>
      </p:pic>
    </p:spTree>
    <p:extLst>
      <p:ext uri="{BB962C8B-B14F-4D97-AF65-F5344CB8AC3E}">
        <p14:creationId xmlns:p14="http://schemas.microsoft.com/office/powerpoint/2010/main" val="38138119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9"/>
        <p:cNvGrpSpPr/>
        <p:nvPr/>
      </p:nvGrpSpPr>
      <p:grpSpPr>
        <a:xfrm>
          <a:off x="0" y="0"/>
          <a:ext cx="0" cy="0"/>
          <a:chOff x="0" y="0"/>
          <a:chExt cx="0" cy="0"/>
        </a:xfrm>
      </p:grpSpPr>
      <p:sp>
        <p:nvSpPr>
          <p:cNvPr id="271" name="Google Shape;271;p12"/>
          <p:cNvSpPr txBox="1"/>
          <p:nvPr/>
        </p:nvSpPr>
        <p:spPr>
          <a:xfrm>
            <a:off x="0" y="228601"/>
            <a:ext cx="12192000" cy="58477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3200"/>
              <a:buFont typeface="Times New Roman"/>
              <a:buNone/>
              <a:tabLst/>
              <a:defRPr/>
            </a:pPr>
            <a:r>
              <a:rPr lang="en-US" sz="3200" b="1">
                <a:solidFill>
                  <a:srgbClr val="FFFFFF"/>
                </a:solidFill>
                <a:latin typeface="Times New Roman"/>
                <a:ea typeface="Times New Roman"/>
                <a:cs typeface="Times New Roman"/>
                <a:sym typeface="Times New Roman"/>
              </a:rPr>
              <a:t>KIỂM THỬ</a:t>
            </a:r>
            <a:endParaRPr kumimoji="0" sz="3200" b="1" i="0" u="none" strike="noStrike" kern="0" cap="none" spc="0" normalizeH="0" baseline="0" noProof="0">
              <a:ln>
                <a:noFill/>
              </a:ln>
              <a:solidFill>
                <a:srgbClr val="FFFFFF"/>
              </a:solidFill>
              <a:effectLst/>
              <a:uLnTx/>
              <a:uFillTx/>
              <a:latin typeface="Times New Roman"/>
              <a:ea typeface="Times New Roman"/>
              <a:cs typeface="Times New Roman"/>
              <a:sym typeface="Times New Roman"/>
            </a:endParaRPr>
          </a:p>
        </p:txBody>
      </p:sp>
      <p:graphicFrame>
        <p:nvGraphicFramePr>
          <p:cNvPr id="19" name="Sơ đồ 18">
            <a:extLst>
              <a:ext uri="{FF2B5EF4-FFF2-40B4-BE49-F238E27FC236}">
                <a16:creationId xmlns:a16="http://schemas.microsoft.com/office/drawing/2014/main" id="{D985EF81-35F6-4955-1DF3-821B4E64CB4C}"/>
              </a:ext>
            </a:extLst>
          </p:cNvPr>
          <p:cNvGraphicFramePr/>
          <p:nvPr>
            <p:extLst>
              <p:ext uri="{D42A27DB-BD31-4B8C-83A1-F6EECF244321}">
                <p14:modId xmlns:p14="http://schemas.microsoft.com/office/powerpoint/2010/main" val="1214663229"/>
              </p:ext>
            </p:extLst>
          </p:nvPr>
        </p:nvGraphicFramePr>
        <p:xfrm>
          <a:off x="1252683" y="1544475"/>
          <a:ext cx="9366826" cy="45445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140165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sp>
        <p:nvSpPr>
          <p:cNvPr id="281" name="Google Shape;281;p13"/>
          <p:cNvSpPr txBox="1"/>
          <p:nvPr/>
        </p:nvSpPr>
        <p:spPr>
          <a:xfrm>
            <a:off x="-533400" y="237004"/>
            <a:ext cx="1219200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3200"/>
              <a:buFont typeface="Times New Roman"/>
              <a:buNone/>
            </a:pPr>
            <a:r>
              <a:rPr lang="en-US" sz="3200" b="1" i="0" u="none" strike="noStrike" cap="none">
                <a:solidFill>
                  <a:srgbClr val="FFFFFF"/>
                </a:solidFill>
                <a:latin typeface="Times New Roman"/>
                <a:ea typeface="Times New Roman"/>
                <a:cs typeface="Times New Roman"/>
                <a:sym typeface="Times New Roman"/>
              </a:rPr>
              <a:t>KẾT LUẬN VÀ HƯỚNG PHÁT TRIỂN</a:t>
            </a:r>
            <a:endParaRPr sz="3200" b="1" i="0" u="none" strike="noStrike" cap="none">
              <a:solidFill>
                <a:srgbClr val="FFFFFF"/>
              </a:solidFill>
              <a:latin typeface="Times New Roman"/>
              <a:ea typeface="Times New Roman"/>
              <a:cs typeface="Times New Roman"/>
              <a:sym typeface="Times New Roman"/>
            </a:endParaRPr>
          </a:p>
        </p:txBody>
      </p:sp>
      <p:sp>
        <p:nvSpPr>
          <p:cNvPr id="282" name="Google Shape;282;p13"/>
          <p:cNvSpPr txBox="1"/>
          <p:nvPr/>
        </p:nvSpPr>
        <p:spPr>
          <a:xfrm>
            <a:off x="228601" y="1899920"/>
            <a:ext cx="5257800" cy="2164655"/>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Font typeface="Wingdings" panose="05000000000000000000" pitchFamily="2" charset="2"/>
              <a:buChar char="q"/>
            </a:pPr>
            <a:r>
              <a:rPr lang="en-US" sz="1800">
                <a:solidFill>
                  <a:schemeClr val="tx1"/>
                </a:solidFill>
                <a:latin typeface="Times New Roman" panose="02020603050405020304" pitchFamily="18" charset="0"/>
                <a:ea typeface="Times New Roman"/>
                <a:cs typeface="Times New Roman" panose="02020603050405020304" pitchFamily="18" charset="0"/>
                <a:sym typeface="Times New Roman"/>
              </a:rPr>
              <a:t>Khắc phục được các nhược điểm của phương pháp quản lý truyền thống như:</a:t>
            </a:r>
            <a:endParaRPr sz="1800">
              <a:solidFill>
                <a:schemeClr val="tx1"/>
              </a:solidFill>
              <a:latin typeface="Times New Roman" panose="02020603050405020304" pitchFamily="18" charset="0"/>
              <a:ea typeface="Calibri"/>
              <a:cs typeface="Times New Roman" panose="02020603050405020304" pitchFamily="18" charset="0"/>
              <a:sym typeface="Calibri"/>
            </a:endParaRPr>
          </a:p>
          <a:p>
            <a:pPr marL="285750" lvl="0" indent="-285750">
              <a:spcBef>
                <a:spcPts val="800"/>
              </a:spcBef>
              <a:buClr>
                <a:schemeClr val="dk1"/>
              </a:buClr>
              <a:buSzPts val="1800"/>
              <a:buFont typeface="Times New Roman"/>
              <a:buChar char="-"/>
            </a:pPr>
            <a:r>
              <a:rPr lang="vi-VN" sz="1800" b="0" i="0">
                <a:solidFill>
                  <a:schemeClr val="tx1"/>
                </a:solidFill>
                <a:effectLst/>
                <a:latin typeface="Times New Roman" panose="02020603050405020304" pitchFamily="18" charset="0"/>
                <a:cs typeface="Times New Roman" panose="02020603050405020304" pitchFamily="18" charset="0"/>
              </a:rPr>
              <a:t>Hạn chế truyền thông theo kiểu truyền thống </a:t>
            </a:r>
            <a:endParaRPr lang="vi-VN" sz="1800">
              <a:solidFill>
                <a:schemeClr val="tx1"/>
              </a:solidFill>
              <a:latin typeface="Times New Roman" panose="02020603050405020304" pitchFamily="18" charset="0"/>
              <a:cs typeface="Times New Roman" panose="02020603050405020304" pitchFamily="18" charset="0"/>
            </a:endParaRPr>
          </a:p>
          <a:p>
            <a:pPr marL="285750" lvl="0" indent="-285750" algn="just">
              <a:spcBef>
                <a:spcPts val="800"/>
              </a:spcBef>
              <a:buClr>
                <a:schemeClr val="dk1"/>
              </a:buClr>
              <a:buSzPts val="1800"/>
              <a:buFont typeface="Times New Roman"/>
              <a:buChar char="-"/>
            </a:pPr>
            <a:r>
              <a:rPr lang="vi-VN" sz="1800">
                <a:solidFill>
                  <a:schemeClr val="tx1"/>
                </a:solidFill>
                <a:latin typeface="Times New Roman" panose="02020603050405020304" pitchFamily="18" charset="0"/>
                <a:cs typeface="Times New Roman" panose="02020603050405020304" pitchFamily="18" charset="0"/>
              </a:rPr>
              <a:t>Gây khó khăn cho việc cộng tác </a:t>
            </a:r>
          </a:p>
          <a:p>
            <a:pPr marL="285750" lvl="0" indent="-285750" algn="just">
              <a:spcBef>
                <a:spcPts val="800"/>
              </a:spcBef>
              <a:buClr>
                <a:schemeClr val="dk1"/>
              </a:buClr>
              <a:buSzPts val="1800"/>
              <a:buFont typeface="Times New Roman"/>
              <a:buChar char="-"/>
            </a:pPr>
            <a:r>
              <a:rPr lang="vi-VN" sz="1800">
                <a:solidFill>
                  <a:schemeClr val="tx1"/>
                </a:solidFill>
                <a:latin typeface="Times New Roman" panose="02020603050405020304" pitchFamily="18" charset="0"/>
                <a:cs typeface="Times New Roman" panose="02020603050405020304" pitchFamily="18" charset="0"/>
              </a:rPr>
              <a:t>Quản lí dữ liệu khó khăn</a:t>
            </a:r>
            <a:endParaRPr lang="en-US" sz="1800">
              <a:solidFill>
                <a:schemeClr val="tx1"/>
              </a:solidFill>
              <a:latin typeface="Times New Roman" panose="02020603050405020304" pitchFamily="18" charset="0"/>
              <a:cs typeface="Times New Roman" panose="02020603050405020304" pitchFamily="18" charset="0"/>
            </a:endParaRPr>
          </a:p>
          <a:p>
            <a:pPr marL="285750" lvl="0" indent="-285750" algn="just">
              <a:spcBef>
                <a:spcPts val="800"/>
              </a:spcBef>
              <a:buClr>
                <a:schemeClr val="dk1"/>
              </a:buClr>
              <a:buSzPts val="1800"/>
              <a:buFont typeface="Times New Roman"/>
              <a:buChar char="-"/>
            </a:pPr>
            <a:r>
              <a:rPr lang="en-US" sz="1800">
                <a:solidFill>
                  <a:schemeClr val="tx1"/>
                </a:solidFill>
                <a:latin typeface="Times New Roman" panose="02020603050405020304" pitchFamily="18" charset="0"/>
                <a:ea typeface="Times New Roman"/>
                <a:cs typeface="Times New Roman" panose="02020603050405020304" pitchFamily="18" charset="0"/>
                <a:sym typeface="Times New Roman"/>
              </a:rPr>
              <a:t>Hạn chế bảo mật thông tin</a:t>
            </a:r>
            <a:endParaRPr lang="en-US" sz="1800">
              <a:solidFill>
                <a:schemeClr val="tx1"/>
              </a:solidFill>
              <a:latin typeface="Times New Roman" panose="02020603050405020304" pitchFamily="18" charset="0"/>
              <a:ea typeface="Times New Roman"/>
              <a:cs typeface="Times New Roman" panose="02020603050405020304" pitchFamily="18" charset="0"/>
              <a:sym typeface="Calibri"/>
            </a:endParaRPr>
          </a:p>
        </p:txBody>
      </p:sp>
      <p:sp>
        <p:nvSpPr>
          <p:cNvPr id="283" name="Google Shape;283;p13"/>
          <p:cNvSpPr txBox="1"/>
          <p:nvPr/>
        </p:nvSpPr>
        <p:spPr>
          <a:xfrm>
            <a:off x="228601" y="1219200"/>
            <a:ext cx="323342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Times New Roman"/>
              <a:buNone/>
            </a:pPr>
            <a:r>
              <a:rPr lang="en-US" sz="2800" b="0" i="0" u="none" strike="noStrike" cap="none">
                <a:solidFill>
                  <a:srgbClr val="000000"/>
                </a:solidFill>
                <a:latin typeface="Times New Roman"/>
                <a:ea typeface="Times New Roman"/>
                <a:cs typeface="Times New Roman"/>
                <a:sym typeface="Times New Roman"/>
              </a:rPr>
              <a:t>I. Kết luận</a:t>
            </a:r>
            <a:endParaRPr sz="2800" b="0" i="0" u="none" strike="noStrike" cap="none">
              <a:solidFill>
                <a:srgbClr val="000000"/>
              </a:solidFill>
              <a:latin typeface="Times New Roman"/>
              <a:ea typeface="Times New Roman"/>
              <a:cs typeface="Times New Roman"/>
              <a:sym typeface="Times New Roman"/>
            </a:endParaRPr>
          </a:p>
        </p:txBody>
      </p:sp>
      <p:sp>
        <p:nvSpPr>
          <p:cNvPr id="284" name="Google Shape;284;p13"/>
          <p:cNvSpPr txBox="1"/>
          <p:nvPr/>
        </p:nvSpPr>
        <p:spPr>
          <a:xfrm>
            <a:off x="5946950" y="1219200"/>
            <a:ext cx="323342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Times New Roman"/>
              <a:buNone/>
            </a:pPr>
            <a:r>
              <a:rPr lang="en-US" sz="2800">
                <a:solidFill>
                  <a:srgbClr val="000000"/>
                </a:solidFill>
                <a:latin typeface="Times New Roman"/>
                <a:ea typeface="Times New Roman"/>
                <a:cs typeface="Times New Roman"/>
                <a:sym typeface="Times New Roman"/>
              </a:rPr>
              <a:t>II</a:t>
            </a:r>
            <a:r>
              <a:rPr lang="en-US" sz="2800" b="0" i="0" u="none" strike="noStrike" cap="none">
                <a:solidFill>
                  <a:srgbClr val="000000"/>
                </a:solidFill>
                <a:latin typeface="Times New Roman"/>
                <a:ea typeface="Times New Roman"/>
                <a:cs typeface="Times New Roman"/>
                <a:sym typeface="Times New Roman"/>
              </a:rPr>
              <a:t>. Hướng phát triển</a:t>
            </a:r>
            <a:endParaRPr sz="2800" b="0" i="0" u="none" strike="noStrike" cap="none">
              <a:solidFill>
                <a:srgbClr val="000000"/>
              </a:solidFill>
              <a:latin typeface="Times New Roman"/>
              <a:ea typeface="Times New Roman"/>
              <a:cs typeface="Times New Roman"/>
              <a:sym typeface="Times New Roman"/>
            </a:endParaRPr>
          </a:p>
        </p:txBody>
      </p:sp>
      <p:sp>
        <p:nvSpPr>
          <p:cNvPr id="5" name="Hộp Văn bản 4">
            <a:extLst>
              <a:ext uri="{FF2B5EF4-FFF2-40B4-BE49-F238E27FC236}">
                <a16:creationId xmlns:a16="http://schemas.microsoft.com/office/drawing/2014/main" id="{5BE8BD63-4D71-DB5D-0902-EE4D9F8B321B}"/>
              </a:ext>
            </a:extLst>
          </p:cNvPr>
          <p:cNvSpPr txBox="1"/>
          <p:nvPr/>
        </p:nvSpPr>
        <p:spPr>
          <a:xfrm>
            <a:off x="228601" y="4183964"/>
            <a:ext cx="5604163" cy="2397066"/>
          </a:xfrm>
          <a:prstGeom prst="rect">
            <a:avLst/>
          </a:prstGeom>
          <a:noFill/>
        </p:spPr>
        <p:txBody>
          <a:bodyPr wrap="square">
            <a:spAutoFit/>
          </a:bodyPr>
          <a:lstStyle/>
          <a:p>
            <a:pPr marL="285750" indent="-285750">
              <a:buFont typeface="Wingdings" panose="05000000000000000000" pitchFamily="2" charset="2"/>
              <a:buChar char="q"/>
            </a:pPr>
            <a:r>
              <a:rPr lang="vi-VN" sz="1800">
                <a:latin typeface="+mj-lt"/>
              </a:rPr>
              <a:t> Các yêu cầu đề ra cũng đã được đáp ứng ,bao gồm:</a:t>
            </a:r>
          </a:p>
          <a:p>
            <a:pPr marL="285750" indent="-285750">
              <a:lnSpc>
                <a:spcPct val="150000"/>
              </a:lnSpc>
              <a:buFont typeface="Times New Roman" panose="02020603050405020304" pitchFamily="18" charset="0"/>
              <a:buChar char="‑"/>
            </a:pPr>
            <a:r>
              <a:rPr lang="vi-VN" sz="1800">
                <a:latin typeface="+mj-lt"/>
              </a:rPr>
              <a:t>Giao diện trực quan, có tính responsive</a:t>
            </a:r>
          </a:p>
          <a:p>
            <a:pPr marL="285750" indent="-285750">
              <a:lnSpc>
                <a:spcPct val="150000"/>
              </a:lnSpc>
              <a:buFont typeface="Times New Roman" panose="02020603050405020304" pitchFamily="18" charset="0"/>
              <a:buChar char="‑"/>
            </a:pPr>
            <a:r>
              <a:rPr lang="vi-VN" sz="1800">
                <a:latin typeface="+mj-lt"/>
              </a:rPr>
              <a:t>Các chức năng quản lí đáp ứng : sản phẩm , bài viết , dự án, thành viên,…</a:t>
            </a:r>
          </a:p>
          <a:p>
            <a:pPr marL="285750" indent="-285750">
              <a:lnSpc>
                <a:spcPct val="150000"/>
              </a:lnSpc>
              <a:buFont typeface="Times New Roman" panose="02020603050405020304" pitchFamily="18" charset="0"/>
              <a:buChar char="‑"/>
            </a:pPr>
            <a:r>
              <a:rPr lang="vi-VN" sz="1800">
                <a:latin typeface="+mj-lt"/>
              </a:rPr>
              <a:t>Đảm bảo tính bảo mật hệ thống</a:t>
            </a:r>
          </a:p>
          <a:p>
            <a:pPr marL="285750" indent="-285750">
              <a:lnSpc>
                <a:spcPct val="150000"/>
              </a:lnSpc>
              <a:buFont typeface="Times New Roman" panose="02020603050405020304" pitchFamily="18" charset="0"/>
              <a:buChar char="‑"/>
            </a:pPr>
            <a:r>
              <a:rPr lang="vi-VN" sz="1800">
                <a:latin typeface="+mj-lt"/>
              </a:rPr>
              <a:t>Tên website : uav-ai.site</a:t>
            </a:r>
          </a:p>
        </p:txBody>
      </p:sp>
      <p:sp>
        <p:nvSpPr>
          <p:cNvPr id="7" name="Hộp Văn bản 6">
            <a:extLst>
              <a:ext uri="{FF2B5EF4-FFF2-40B4-BE49-F238E27FC236}">
                <a16:creationId xmlns:a16="http://schemas.microsoft.com/office/drawing/2014/main" id="{FA0C2970-EE13-1FCB-7B1C-CE287C5858E1}"/>
              </a:ext>
            </a:extLst>
          </p:cNvPr>
          <p:cNvSpPr txBox="1"/>
          <p:nvPr/>
        </p:nvSpPr>
        <p:spPr>
          <a:xfrm>
            <a:off x="5832764" y="1862591"/>
            <a:ext cx="6359236" cy="2535566"/>
          </a:xfrm>
          <a:prstGeom prst="rect">
            <a:avLst/>
          </a:prstGeom>
          <a:noFill/>
        </p:spPr>
        <p:txBody>
          <a:bodyPr wrap="square">
            <a:spAutoFit/>
          </a:bodyPr>
          <a:lstStyle/>
          <a:p>
            <a:pPr marL="285750" indent="-285750" algn="just">
              <a:lnSpc>
                <a:spcPct val="150000"/>
              </a:lnSpc>
              <a:buSzPts val="1800"/>
              <a:buFont typeface="Times New Roman"/>
              <a:buChar char="-"/>
              <a:defRPr/>
            </a:pPr>
            <a:r>
              <a:rPr lang="en-US" sz="1800">
                <a:effectLst/>
                <a:latin typeface="Times New Roman" panose="02020603050405020304" pitchFamily="18" charset="0"/>
                <a:ea typeface="Calibri" panose="020F0502020204030204" pitchFamily="34" charset="0"/>
              </a:rPr>
              <a:t>Mở rộng tính năng quản lí: quản lí đào tạo , </a:t>
            </a:r>
            <a:r>
              <a:rPr lang="en-GB" sz="1800">
                <a:effectLst/>
                <a:latin typeface="Times New Roman" panose="02020603050405020304" pitchFamily="18" charset="0"/>
                <a:ea typeface="Calibri" panose="020F0502020204030204" pitchFamily="34" charset="0"/>
              </a:rPr>
              <a:t>quản lý thời gian và lịch làm việc,</a:t>
            </a:r>
            <a:r>
              <a:rPr lang="en-GB" sz="1800" spc="-10">
                <a:effectLst/>
                <a:latin typeface="Segoe UI" panose="020B0502040204020203" pitchFamily="34" charset="0"/>
                <a:ea typeface="Calibri" panose="020F0502020204030204" pitchFamily="34" charset="0"/>
              </a:rPr>
              <a:t> </a:t>
            </a:r>
            <a:r>
              <a:rPr lang="en-GB" sz="1800">
                <a:effectLst/>
                <a:latin typeface="Times New Roman" panose="02020603050405020304" pitchFamily="18" charset="0"/>
                <a:ea typeface="Calibri" panose="020F0502020204030204" pitchFamily="34" charset="0"/>
              </a:rPr>
              <a:t>phân tích dữ liệu, báo cáo tự động</a:t>
            </a:r>
            <a:r>
              <a:rPr lang="vi-VN" sz="1800">
                <a:effectLst/>
                <a:latin typeface="Times New Roman" panose="02020603050405020304" pitchFamily="18" charset="0"/>
                <a:ea typeface="Calibri" panose="020F0502020204030204" pitchFamily="34" charset="0"/>
              </a:rPr>
              <a:t>,…</a:t>
            </a:r>
            <a:r>
              <a:rPr lang="en-GB" sz="1800">
                <a:effectLst/>
                <a:latin typeface="Times New Roman" panose="02020603050405020304" pitchFamily="18" charset="0"/>
                <a:ea typeface="Calibri" panose="020F0502020204030204" pitchFamily="34" charset="0"/>
              </a:rPr>
              <a:t> </a:t>
            </a:r>
            <a:endParaRPr lang="vi-VN" sz="1800">
              <a:effectLst/>
              <a:latin typeface="Times New Roman" panose="02020603050405020304" pitchFamily="18" charset="0"/>
              <a:ea typeface="Calibri" panose="020F0502020204030204" pitchFamily="34" charset="0"/>
            </a:endParaRPr>
          </a:p>
          <a:p>
            <a:pPr marL="285750" indent="-285750" algn="just">
              <a:lnSpc>
                <a:spcPct val="150000"/>
              </a:lnSpc>
              <a:buSzPts val="1800"/>
              <a:buFont typeface="Times New Roman"/>
              <a:buChar char="-"/>
              <a:defRPr/>
            </a:pPr>
            <a:r>
              <a:rPr lang="vi-VN" sz="1800" b="0" i="0">
                <a:solidFill>
                  <a:srgbClr val="1F1F1F"/>
                </a:solidFill>
                <a:effectLst/>
                <a:latin typeface="+mj-lt"/>
              </a:rPr>
              <a:t>Tích hợp các tính năng hỗ trợ người dùng: trợ giúp trực tuyến thông qua các trang mạng xã hội </a:t>
            </a:r>
            <a:r>
              <a:rPr lang="vi-VN" sz="1800">
                <a:solidFill>
                  <a:srgbClr val="1F1F1F"/>
                </a:solidFill>
                <a:latin typeface="+mj-lt"/>
              </a:rPr>
              <a:t>,</a:t>
            </a:r>
            <a:r>
              <a:rPr lang="vi-VN" sz="1800" b="0" i="0">
                <a:solidFill>
                  <a:srgbClr val="1F1F1F"/>
                </a:solidFill>
                <a:effectLst/>
                <a:latin typeface="+mj-lt"/>
              </a:rPr>
              <a:t> hướng dẫn sử dụng</a:t>
            </a:r>
            <a:r>
              <a:rPr lang="vi-VN" sz="1800">
                <a:solidFill>
                  <a:srgbClr val="1F1F1F"/>
                </a:solidFill>
                <a:latin typeface="+mj-lt"/>
              </a:rPr>
              <a:t> hoặc chatbot</a:t>
            </a:r>
            <a:endParaRPr kumimoji="0" lang="vi-VN" sz="1800" b="0" i="0" u="none" strike="noStrike" kern="0" cap="none" spc="0" normalizeH="0" baseline="0" noProof="0">
              <a:ln>
                <a:noFill/>
              </a:ln>
              <a:solidFill>
                <a:srgbClr val="000000"/>
              </a:solidFill>
              <a:effectLst/>
              <a:uLnTx/>
              <a:uFillTx/>
              <a:latin typeface="+mj-lt"/>
              <a:ea typeface="Times New Roman"/>
              <a:cs typeface="Times New Roman"/>
              <a:sym typeface="Times New Roman"/>
            </a:endParaRPr>
          </a:p>
          <a:p>
            <a:pPr marL="285750" indent="-285750" algn="just">
              <a:lnSpc>
                <a:spcPct val="150000"/>
              </a:lnSpc>
              <a:buSzPts val="1800"/>
              <a:buFont typeface="Times New Roman"/>
              <a:buChar char="-"/>
              <a:defRPr/>
            </a:pPr>
            <a:r>
              <a:rPr lang="vi-VN" sz="1800">
                <a:latin typeface="+mj-lt"/>
                <a:ea typeface="Times New Roman"/>
                <a:cs typeface="Times New Roman"/>
                <a:sym typeface="Times New Roman"/>
              </a:rPr>
              <a:t>Tối ưu hóa hiệu năng của trang web </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9"/>
        <p:cNvGrpSpPr/>
        <p:nvPr/>
      </p:nvGrpSpPr>
      <p:grpSpPr>
        <a:xfrm>
          <a:off x="0" y="0"/>
          <a:ext cx="0" cy="0"/>
          <a:chOff x="0" y="0"/>
          <a:chExt cx="0" cy="0"/>
        </a:xfrm>
      </p:grpSpPr>
      <p:sp>
        <p:nvSpPr>
          <p:cNvPr id="290" name="Google Shape;290;p14"/>
          <p:cNvSpPr txBox="1"/>
          <p:nvPr/>
        </p:nvSpPr>
        <p:spPr>
          <a:xfrm>
            <a:off x="1524000" y="2228671"/>
            <a:ext cx="9144000"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002060"/>
                </a:solidFill>
                <a:latin typeface="Times New Roman"/>
                <a:ea typeface="Times New Roman"/>
                <a:cs typeface="Times New Roman"/>
                <a:sym typeface="Times New Roman"/>
              </a:rPr>
              <a:t>TRÂN TRỌNG CẢM ƠN</a:t>
            </a:r>
            <a:endParaRPr/>
          </a:p>
          <a:p>
            <a:pPr marL="0" marR="0" lvl="0" indent="0" algn="ctr" rtl="0">
              <a:spcBef>
                <a:spcPts val="0"/>
              </a:spcBef>
              <a:spcAft>
                <a:spcPts val="0"/>
              </a:spcAft>
              <a:buNone/>
            </a:pPr>
            <a:r>
              <a:rPr lang="en-US" sz="3600" b="1">
                <a:solidFill>
                  <a:srgbClr val="002060"/>
                </a:solidFill>
                <a:latin typeface="Times New Roman"/>
                <a:ea typeface="Times New Roman"/>
                <a:cs typeface="Times New Roman"/>
                <a:sym typeface="Times New Roman"/>
              </a:rPr>
              <a:t>THẦY CÔ VÀ CÁC BẠN ĐÃ LẮNG NGHE</a:t>
            </a:r>
            <a:endParaRPr sz="3600" b="1">
              <a:solidFill>
                <a:srgbClr val="00206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sp>
        <p:nvSpPr>
          <p:cNvPr id="132" name="Google Shape;132;p4"/>
          <p:cNvSpPr txBox="1"/>
          <p:nvPr/>
        </p:nvSpPr>
        <p:spPr>
          <a:xfrm>
            <a:off x="0" y="291132"/>
            <a:ext cx="12192000" cy="52318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3200"/>
              <a:buFont typeface="Times New Roman"/>
              <a:buNone/>
              <a:tabLst/>
              <a:defRPr/>
            </a:pPr>
            <a:r>
              <a:rPr kumimoji="0" lang="en-US" sz="2800" b="1" i="0" u="none" strike="noStrike" kern="0" cap="none" spc="0" normalizeH="0" baseline="0" noProof="0">
                <a:ln>
                  <a:noFill/>
                </a:ln>
                <a:solidFill>
                  <a:srgbClr val="FFFFFF"/>
                </a:solidFill>
                <a:effectLst/>
                <a:uLnTx/>
                <a:uFillTx/>
                <a:latin typeface="Times New Roman"/>
                <a:ea typeface="Times New Roman"/>
                <a:cs typeface="Times New Roman"/>
                <a:sym typeface="Times New Roman"/>
              </a:rPr>
              <a:t>GIỚI THIỆU ĐỀ TÀI</a:t>
            </a:r>
          </a:p>
        </p:txBody>
      </p:sp>
      <p:sp>
        <p:nvSpPr>
          <p:cNvPr id="3" name="Google Shape;100;p2">
            <a:extLst>
              <a:ext uri="{FF2B5EF4-FFF2-40B4-BE49-F238E27FC236}">
                <a16:creationId xmlns:a16="http://schemas.microsoft.com/office/drawing/2014/main" id="{8C135B76-B745-DC9E-7558-206B2CBAF084}"/>
              </a:ext>
            </a:extLst>
          </p:cNvPr>
          <p:cNvSpPr txBox="1"/>
          <p:nvPr/>
        </p:nvSpPr>
        <p:spPr>
          <a:xfrm>
            <a:off x="380998" y="1486350"/>
            <a:ext cx="11277601" cy="646290"/>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vi-VN" sz="1800" b="0" i="0" u="none" strike="noStrike" kern="0" cap="none" spc="0" normalizeH="0" baseline="0" noProof="0">
                <a:ln>
                  <a:noFill/>
                </a:ln>
                <a:solidFill>
                  <a:srgbClr val="000000"/>
                </a:solidFill>
                <a:effectLst/>
                <a:uLnTx/>
                <a:uFillTx/>
                <a:latin typeface="TimesNewRomanPSMT"/>
                <a:cs typeface="Arial"/>
                <a:sym typeface="Arial"/>
              </a:rPr>
              <a:t>Đề tài "Xây dựng website và quản lý thông tin nhóm nghiên cứu IoT" tập trung vào việc phát triển một website đáp ứng các yêu cầu và giúp quản lý hiệu quả thông tin của 1 nhóm nghiên cứu.</a:t>
            </a:r>
            <a:endParaRPr kumimoji="0" sz="18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graphicFrame>
        <p:nvGraphicFramePr>
          <p:cNvPr id="7" name="Sơ đồ 6">
            <a:extLst>
              <a:ext uri="{FF2B5EF4-FFF2-40B4-BE49-F238E27FC236}">
                <a16:creationId xmlns:a16="http://schemas.microsoft.com/office/drawing/2014/main" id="{A9294AB1-9284-4B59-E7E9-6AE32049440F}"/>
              </a:ext>
            </a:extLst>
          </p:cNvPr>
          <p:cNvGraphicFramePr/>
          <p:nvPr/>
        </p:nvGraphicFramePr>
        <p:xfrm>
          <a:off x="-297226" y="3343389"/>
          <a:ext cx="6096000" cy="30450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Hình ảnh 5">
            <a:extLst>
              <a:ext uri="{FF2B5EF4-FFF2-40B4-BE49-F238E27FC236}">
                <a16:creationId xmlns:a16="http://schemas.microsoft.com/office/drawing/2014/main" id="{D6A2B55F-B9F7-505A-0C37-5D99DAB396B0}"/>
              </a:ext>
            </a:extLst>
          </p:cNvPr>
          <p:cNvPicPr>
            <a:picLocks noChangeAspect="1"/>
          </p:cNvPicPr>
          <p:nvPr/>
        </p:nvPicPr>
        <p:blipFill>
          <a:blip r:embed="rId9"/>
          <a:stretch>
            <a:fillRect/>
          </a:stretch>
        </p:blipFill>
        <p:spPr>
          <a:xfrm>
            <a:off x="6390409" y="2371600"/>
            <a:ext cx="5801591" cy="4466468"/>
          </a:xfrm>
          <a:prstGeom prst="rect">
            <a:avLst/>
          </a:prstGeom>
        </p:spPr>
      </p:pic>
      <p:sp>
        <p:nvSpPr>
          <p:cNvPr id="4" name="Hộp Văn bản 3">
            <a:extLst>
              <a:ext uri="{FF2B5EF4-FFF2-40B4-BE49-F238E27FC236}">
                <a16:creationId xmlns:a16="http://schemas.microsoft.com/office/drawing/2014/main" id="{038B04D1-DD65-0470-70CF-B657C8A869E4}"/>
              </a:ext>
            </a:extLst>
          </p:cNvPr>
          <p:cNvSpPr txBox="1"/>
          <p:nvPr/>
        </p:nvSpPr>
        <p:spPr>
          <a:xfrm>
            <a:off x="380998" y="2640266"/>
            <a:ext cx="4917233"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q"/>
              <a:tabLst/>
              <a:defRPr/>
            </a:pPr>
            <a:r>
              <a:rPr kumimoji="0" lang="en-US"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Mục tiêu đề tài</a:t>
            </a:r>
            <a:endParaRPr kumimoji="0" lang="vi-VN"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555094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sp>
        <p:nvSpPr>
          <p:cNvPr id="132" name="Google Shape;132;p4"/>
          <p:cNvSpPr txBox="1"/>
          <p:nvPr/>
        </p:nvSpPr>
        <p:spPr>
          <a:xfrm>
            <a:off x="28074" y="65986"/>
            <a:ext cx="12163926" cy="954067"/>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3200"/>
              <a:buFont typeface="Times New Roman"/>
              <a:buNone/>
              <a:tabLst/>
              <a:defRPr/>
            </a:pPr>
            <a:r>
              <a:rPr kumimoji="0" lang="en-US" sz="2800" b="1" i="0" u="none" strike="noStrike" kern="0" cap="none" spc="0" normalizeH="0" baseline="0" noProof="0">
                <a:ln>
                  <a:noFill/>
                </a:ln>
                <a:solidFill>
                  <a:srgbClr val="FFFFFF"/>
                </a:solidFill>
                <a:effectLst/>
                <a:uLnTx/>
                <a:uFillTx/>
                <a:latin typeface="Times New Roman"/>
                <a:ea typeface="Times New Roman"/>
                <a:cs typeface="Times New Roman"/>
                <a:sym typeface="Times New Roman"/>
              </a:rPr>
              <a:t>TỔNG QUAN VỀ TRANG WEB VÀ</a:t>
            </a:r>
          </a:p>
          <a:p>
            <a:pPr marL="0" marR="0" lvl="0" indent="0" algn="ctr" defTabSz="914400" rtl="0" eaLnBrk="1" fontAlgn="auto" latinLnBrk="0" hangingPunct="1">
              <a:lnSpc>
                <a:spcPct val="100000"/>
              </a:lnSpc>
              <a:spcBef>
                <a:spcPts val="0"/>
              </a:spcBef>
              <a:spcAft>
                <a:spcPts val="0"/>
              </a:spcAft>
              <a:buClr>
                <a:srgbClr val="FFFFFF"/>
              </a:buClr>
              <a:buSzPts val="3200"/>
              <a:buFont typeface="Times New Roman"/>
              <a:buNone/>
              <a:tabLst/>
              <a:defRPr/>
            </a:pPr>
            <a:r>
              <a:rPr kumimoji="0" lang="en-US" sz="2800" b="1" i="0" u="none" strike="noStrike" kern="0" cap="none" spc="0" normalizeH="0" baseline="0" noProof="0">
                <a:ln>
                  <a:noFill/>
                </a:ln>
                <a:solidFill>
                  <a:srgbClr val="FFFFFF"/>
                </a:solidFill>
                <a:effectLst/>
                <a:uLnTx/>
                <a:uFillTx/>
                <a:latin typeface="Times New Roman"/>
                <a:ea typeface="Times New Roman"/>
                <a:cs typeface="Times New Roman"/>
                <a:sym typeface="Times New Roman"/>
              </a:rPr>
              <a:t> CÔNG NGHỆ SỬ DỤNG</a:t>
            </a:r>
          </a:p>
        </p:txBody>
      </p:sp>
      <p:sp>
        <p:nvSpPr>
          <p:cNvPr id="24" name="Google Shape;157;p6">
            <a:extLst>
              <a:ext uri="{FF2B5EF4-FFF2-40B4-BE49-F238E27FC236}">
                <a16:creationId xmlns:a16="http://schemas.microsoft.com/office/drawing/2014/main" id="{07300EFE-3EEB-C6CC-AE27-04995C06DA5A}"/>
              </a:ext>
            </a:extLst>
          </p:cNvPr>
          <p:cNvSpPr txBox="1"/>
          <p:nvPr/>
        </p:nvSpPr>
        <p:spPr>
          <a:xfrm>
            <a:off x="228600" y="1219200"/>
            <a:ext cx="1188719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Times New Roman"/>
              <a:buNone/>
            </a:pPr>
            <a:r>
              <a:rPr lang="en-US" sz="2800" b="0" i="0" u="none" strike="noStrike" cap="none">
                <a:solidFill>
                  <a:srgbClr val="000000"/>
                </a:solidFill>
                <a:latin typeface="Times New Roman"/>
                <a:ea typeface="Times New Roman"/>
                <a:cs typeface="Times New Roman"/>
                <a:sym typeface="Times New Roman"/>
              </a:rPr>
              <a:t>I. Tổng quan về trang web</a:t>
            </a:r>
            <a:endParaRPr/>
          </a:p>
        </p:txBody>
      </p:sp>
      <p:sp>
        <p:nvSpPr>
          <p:cNvPr id="128" name="Hộp Văn bản 127">
            <a:extLst>
              <a:ext uri="{FF2B5EF4-FFF2-40B4-BE49-F238E27FC236}">
                <a16:creationId xmlns:a16="http://schemas.microsoft.com/office/drawing/2014/main" id="{127814A0-7CC7-DC30-7934-88A19B3D9600}"/>
              </a:ext>
            </a:extLst>
          </p:cNvPr>
          <p:cNvSpPr txBox="1"/>
          <p:nvPr/>
        </p:nvSpPr>
        <p:spPr>
          <a:xfrm>
            <a:off x="342376" y="1859760"/>
            <a:ext cx="5625811" cy="984885"/>
          </a:xfrm>
          <a:prstGeom prst="rect">
            <a:avLst/>
          </a:prstGeom>
          <a:noFill/>
        </p:spPr>
        <p:txBody>
          <a:bodyPr wrap="square">
            <a:spAutoFit/>
          </a:bodyPr>
          <a:lstStyle/>
          <a:p>
            <a:r>
              <a:rPr lang="en-US" sz="2000">
                <a:effectLst/>
                <a:latin typeface="Times New Roman" panose="02020603050405020304" pitchFamily="18" charset="0"/>
                <a:ea typeface="Times New Roman" panose="02020603050405020304" pitchFamily="18" charset="0"/>
              </a:rPr>
              <a:t>Trang web về phòng thí nghiệm sẽ có những nội dung </a:t>
            </a:r>
            <a:r>
              <a:rPr lang="vi-VN" sz="2000">
                <a:effectLst/>
                <a:latin typeface="Times New Roman" panose="02020603050405020304" pitchFamily="18" charset="0"/>
                <a:ea typeface="Times New Roman" panose="02020603050405020304" pitchFamily="18" charset="0"/>
              </a:rPr>
              <a:t>sau cơ bản sau đây:</a:t>
            </a:r>
          </a:p>
          <a:p>
            <a:pPr marL="285750" indent="-285750">
              <a:buFont typeface="Wingdings" panose="05000000000000000000" pitchFamily="2" charset="2"/>
              <a:buChar char="§"/>
            </a:pPr>
            <a:endParaRPr lang="vi-VN" sz="1800"/>
          </a:p>
        </p:txBody>
      </p:sp>
      <p:graphicFrame>
        <p:nvGraphicFramePr>
          <p:cNvPr id="10" name="Sơ đồ 9">
            <a:extLst>
              <a:ext uri="{FF2B5EF4-FFF2-40B4-BE49-F238E27FC236}">
                <a16:creationId xmlns:a16="http://schemas.microsoft.com/office/drawing/2014/main" id="{EE11A5C5-C885-C50E-7CA2-521742C3106C}"/>
              </a:ext>
            </a:extLst>
          </p:cNvPr>
          <p:cNvGraphicFramePr/>
          <p:nvPr>
            <p:extLst>
              <p:ext uri="{D42A27DB-BD31-4B8C-83A1-F6EECF244321}">
                <p14:modId xmlns:p14="http://schemas.microsoft.com/office/powerpoint/2010/main" val="3825495464"/>
              </p:ext>
            </p:extLst>
          </p:nvPr>
        </p:nvGraphicFramePr>
        <p:xfrm>
          <a:off x="469549" y="2783090"/>
          <a:ext cx="5371463" cy="36855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Hộp Văn bản 1">
            <a:extLst>
              <a:ext uri="{FF2B5EF4-FFF2-40B4-BE49-F238E27FC236}">
                <a16:creationId xmlns:a16="http://schemas.microsoft.com/office/drawing/2014/main" id="{7046B933-F690-9774-6265-A1EDF69798B1}"/>
              </a:ext>
            </a:extLst>
          </p:cNvPr>
          <p:cNvSpPr txBox="1"/>
          <p:nvPr/>
        </p:nvSpPr>
        <p:spPr>
          <a:xfrm>
            <a:off x="6830468" y="1859760"/>
            <a:ext cx="3983182"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Lợi ích mang lại những gì?</a:t>
            </a:r>
            <a:endParaRPr lang="vi-VN" sz="2000">
              <a:latin typeface="Times New Roman" panose="02020603050405020304" pitchFamily="18" charset="0"/>
              <a:cs typeface="Times New Roman" panose="02020603050405020304" pitchFamily="18" charset="0"/>
            </a:endParaRPr>
          </a:p>
        </p:txBody>
      </p:sp>
      <p:graphicFrame>
        <p:nvGraphicFramePr>
          <p:cNvPr id="4" name="Sơ đồ 3">
            <a:extLst>
              <a:ext uri="{FF2B5EF4-FFF2-40B4-BE49-F238E27FC236}">
                <a16:creationId xmlns:a16="http://schemas.microsoft.com/office/drawing/2014/main" id="{0DBB0D80-A51A-7D84-FE5A-97D3E5A34975}"/>
              </a:ext>
            </a:extLst>
          </p:cNvPr>
          <p:cNvGraphicFramePr/>
          <p:nvPr>
            <p:extLst>
              <p:ext uri="{D42A27DB-BD31-4B8C-83A1-F6EECF244321}">
                <p14:modId xmlns:p14="http://schemas.microsoft.com/office/powerpoint/2010/main" val="3520208368"/>
              </p:ext>
            </p:extLst>
          </p:nvPr>
        </p:nvGraphicFramePr>
        <p:xfrm>
          <a:off x="6649842" y="2696783"/>
          <a:ext cx="5542158" cy="37719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5912363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
        <p:cNvGrpSpPr/>
        <p:nvPr/>
      </p:nvGrpSpPr>
      <p:grpSpPr>
        <a:xfrm>
          <a:off x="0" y="0"/>
          <a:ext cx="0" cy="0"/>
          <a:chOff x="0" y="0"/>
          <a:chExt cx="0" cy="0"/>
        </a:xfrm>
      </p:grpSpPr>
      <p:sp>
        <p:nvSpPr>
          <p:cNvPr id="157" name="Google Shape;157;p6"/>
          <p:cNvSpPr txBox="1"/>
          <p:nvPr/>
        </p:nvSpPr>
        <p:spPr>
          <a:xfrm>
            <a:off x="100815" y="1103010"/>
            <a:ext cx="1188719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Times New Roman"/>
              <a:buNone/>
            </a:pPr>
            <a:r>
              <a:rPr lang="en-US" sz="2800" b="0" i="0" u="none" strike="noStrike" cap="none">
                <a:solidFill>
                  <a:srgbClr val="000000"/>
                </a:solidFill>
                <a:latin typeface="Times New Roman"/>
                <a:ea typeface="Times New Roman"/>
                <a:cs typeface="Times New Roman"/>
                <a:sym typeface="Times New Roman"/>
              </a:rPr>
              <a:t>II. Công nghệ sử dụng</a:t>
            </a:r>
            <a:endParaRPr/>
          </a:p>
        </p:txBody>
      </p:sp>
      <p:sp>
        <p:nvSpPr>
          <p:cNvPr id="158" name="Google Shape;158;p6"/>
          <p:cNvSpPr txBox="1"/>
          <p:nvPr/>
        </p:nvSpPr>
        <p:spPr>
          <a:xfrm>
            <a:off x="-51586" y="54767"/>
            <a:ext cx="12192000" cy="954067"/>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3200"/>
              <a:buFont typeface="Times New Roman"/>
              <a:buNone/>
              <a:tabLst/>
              <a:defRPr/>
            </a:pPr>
            <a:r>
              <a:rPr kumimoji="0" lang="en-US" sz="2800" b="1" i="0" u="none" strike="noStrike" kern="0" cap="none" spc="0" normalizeH="0" baseline="0" noProof="0">
                <a:ln>
                  <a:noFill/>
                </a:ln>
                <a:solidFill>
                  <a:srgbClr val="FFFFFF"/>
                </a:solidFill>
                <a:effectLst/>
                <a:uLnTx/>
                <a:uFillTx/>
                <a:latin typeface="Times New Roman"/>
                <a:ea typeface="Times New Roman"/>
                <a:cs typeface="Times New Roman"/>
                <a:sym typeface="Times New Roman"/>
              </a:rPr>
              <a:t>TỔNG QUAN VỀ TRANG WEB VÀ</a:t>
            </a:r>
          </a:p>
          <a:p>
            <a:pPr marL="0" marR="0" lvl="0" indent="0" algn="ctr" defTabSz="914400" rtl="0" eaLnBrk="1" fontAlgn="auto" latinLnBrk="0" hangingPunct="1">
              <a:lnSpc>
                <a:spcPct val="100000"/>
              </a:lnSpc>
              <a:spcBef>
                <a:spcPts val="0"/>
              </a:spcBef>
              <a:spcAft>
                <a:spcPts val="0"/>
              </a:spcAft>
              <a:buClr>
                <a:srgbClr val="FFFFFF"/>
              </a:buClr>
              <a:buSzPts val="3200"/>
              <a:buFont typeface="Times New Roman"/>
              <a:buNone/>
              <a:tabLst/>
              <a:defRPr/>
            </a:pPr>
            <a:r>
              <a:rPr kumimoji="0" lang="en-US" sz="2800" b="1" i="0" u="none" strike="noStrike" kern="0" cap="none" spc="0" normalizeH="0" baseline="0" noProof="0">
                <a:ln>
                  <a:noFill/>
                </a:ln>
                <a:solidFill>
                  <a:srgbClr val="FFFFFF"/>
                </a:solidFill>
                <a:effectLst/>
                <a:uLnTx/>
                <a:uFillTx/>
                <a:latin typeface="Times New Roman"/>
                <a:ea typeface="Times New Roman"/>
                <a:cs typeface="Times New Roman"/>
                <a:sym typeface="Times New Roman"/>
              </a:rPr>
              <a:t> CÔNG NGHỆ SỬ DỤNG</a:t>
            </a:r>
          </a:p>
        </p:txBody>
      </p:sp>
      <p:pic>
        <p:nvPicPr>
          <p:cNvPr id="3" name="Hình ảnh 2" descr="Ảnh có chứa văn bản, ảnh chụp màn hình, biểu tượng, thiết kế">
            <a:extLst>
              <a:ext uri="{FF2B5EF4-FFF2-40B4-BE49-F238E27FC236}">
                <a16:creationId xmlns:a16="http://schemas.microsoft.com/office/drawing/2014/main" id="{ACA1DF08-ACDB-56F1-1D55-575D4C5B28D8}"/>
              </a:ext>
            </a:extLst>
          </p:cNvPr>
          <p:cNvPicPr>
            <a:picLocks noChangeAspect="1"/>
          </p:cNvPicPr>
          <p:nvPr/>
        </p:nvPicPr>
        <p:blipFill>
          <a:blip r:embed="rId4"/>
          <a:stretch>
            <a:fillRect/>
          </a:stretch>
        </p:blipFill>
        <p:spPr>
          <a:xfrm>
            <a:off x="100815" y="2768649"/>
            <a:ext cx="5390198" cy="313071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Google Shape;157;p6">
            <a:extLst>
              <a:ext uri="{FF2B5EF4-FFF2-40B4-BE49-F238E27FC236}">
                <a16:creationId xmlns:a16="http://schemas.microsoft.com/office/drawing/2014/main" id="{1341A661-6A5C-99B2-F0BE-4C4897A079E9}"/>
              </a:ext>
            </a:extLst>
          </p:cNvPr>
          <p:cNvSpPr txBox="1"/>
          <p:nvPr/>
        </p:nvSpPr>
        <p:spPr>
          <a:xfrm>
            <a:off x="203986" y="1485025"/>
            <a:ext cx="569462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Times New Roman"/>
              <a:buNone/>
            </a:pPr>
            <a:r>
              <a:rPr lang="en-US" sz="2800">
                <a:latin typeface="Times New Roman"/>
                <a:ea typeface="Times New Roman"/>
                <a:cs typeface="Times New Roman"/>
                <a:sym typeface="Times New Roman"/>
              </a:rPr>
              <a:t>1</a:t>
            </a:r>
            <a:r>
              <a:rPr lang="en-US" sz="2800" b="0" i="0" u="none" strike="noStrike" cap="none">
                <a:solidFill>
                  <a:srgbClr val="000000"/>
                </a:solidFill>
                <a:latin typeface="Times New Roman"/>
                <a:ea typeface="Times New Roman"/>
                <a:cs typeface="Times New Roman"/>
                <a:sym typeface="Times New Roman"/>
              </a:rPr>
              <a:t>. </a:t>
            </a:r>
            <a:r>
              <a:rPr lang="en-US" sz="2400" b="0" i="0" u="none" strike="noStrike" cap="none">
                <a:solidFill>
                  <a:srgbClr val="000000"/>
                </a:solidFill>
                <a:latin typeface="Times New Roman"/>
                <a:ea typeface="Times New Roman"/>
                <a:cs typeface="Times New Roman"/>
                <a:sym typeface="Times New Roman"/>
              </a:rPr>
              <a:t>Giới thiệu về Framework Angular </a:t>
            </a:r>
            <a:endParaRPr sz="2400"/>
          </a:p>
        </p:txBody>
      </p:sp>
      <p:sp>
        <p:nvSpPr>
          <p:cNvPr id="2" name="Hình chữ nhật 1">
            <a:extLst>
              <a:ext uri="{FF2B5EF4-FFF2-40B4-BE49-F238E27FC236}">
                <a16:creationId xmlns:a16="http://schemas.microsoft.com/office/drawing/2014/main" id="{75528179-82E1-AD9E-0B07-E92BFF485338}"/>
              </a:ext>
            </a:extLst>
          </p:cNvPr>
          <p:cNvSpPr/>
          <p:nvPr/>
        </p:nvSpPr>
        <p:spPr>
          <a:xfrm>
            <a:off x="4804756" y="3252947"/>
            <a:ext cx="498764" cy="35210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 name="Google Shape;146;p5">
            <a:extLst>
              <a:ext uri="{FF2B5EF4-FFF2-40B4-BE49-F238E27FC236}">
                <a16:creationId xmlns:a16="http://schemas.microsoft.com/office/drawing/2014/main" id="{3F26778A-3E3B-1DBD-7288-CC0B7AAFA50C}"/>
              </a:ext>
            </a:extLst>
          </p:cNvPr>
          <p:cNvPicPr preferRelativeResize="0"/>
          <p:nvPr/>
        </p:nvPicPr>
        <p:blipFill>
          <a:blip r:embed="rId5"/>
          <a:srcRect t="1415" b="1415"/>
          <a:stretch/>
        </p:blipFill>
        <p:spPr>
          <a:xfrm>
            <a:off x="6477000" y="2642992"/>
            <a:ext cx="5715000" cy="3382028"/>
          </a:xfrm>
          <a:prstGeom prst="rect">
            <a:avLst/>
          </a:prstGeom>
          <a:noFill/>
          <a:ln>
            <a:noFill/>
          </a:ln>
        </p:spPr>
      </p:pic>
      <p:sp>
        <p:nvSpPr>
          <p:cNvPr id="7" name="Hộp Văn bản 6">
            <a:extLst>
              <a:ext uri="{FF2B5EF4-FFF2-40B4-BE49-F238E27FC236}">
                <a16:creationId xmlns:a16="http://schemas.microsoft.com/office/drawing/2014/main" id="{08AF7964-027E-0A1E-C2DE-0583A4C83105}"/>
              </a:ext>
            </a:extLst>
          </p:cNvPr>
          <p:cNvSpPr txBox="1"/>
          <p:nvPr/>
        </p:nvSpPr>
        <p:spPr>
          <a:xfrm>
            <a:off x="6096000" y="1552044"/>
            <a:ext cx="6118964" cy="46166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Times New Roman"/>
              <a:buNone/>
            </a:pPr>
            <a:r>
              <a:rPr lang="en-US" sz="2400" b="0" i="0" u="none" strike="noStrike" cap="none">
                <a:solidFill>
                  <a:srgbClr val="000000"/>
                </a:solidFill>
                <a:latin typeface="Times New Roman"/>
                <a:ea typeface="Times New Roman"/>
                <a:cs typeface="Times New Roman"/>
                <a:sym typeface="Times New Roman"/>
              </a:rPr>
              <a:t>2. Giới thiệu về Framework Spring boot </a:t>
            </a:r>
            <a:endParaRPr lang="en-US" sz="240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
        <p:cNvGrpSpPr/>
        <p:nvPr/>
      </p:nvGrpSpPr>
      <p:grpSpPr>
        <a:xfrm>
          <a:off x="0" y="0"/>
          <a:ext cx="0" cy="0"/>
          <a:chOff x="0" y="0"/>
          <a:chExt cx="0" cy="0"/>
        </a:xfrm>
      </p:grpSpPr>
      <p:sp>
        <p:nvSpPr>
          <p:cNvPr id="157" name="Google Shape;157;p6"/>
          <p:cNvSpPr txBox="1"/>
          <p:nvPr/>
        </p:nvSpPr>
        <p:spPr>
          <a:xfrm>
            <a:off x="100815" y="1103010"/>
            <a:ext cx="11887199" cy="52322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Times New Roman"/>
              <a:buNone/>
              <a:tabLst/>
              <a:defRPr/>
            </a:pPr>
            <a:r>
              <a:rPr kumimoji="0" lang="en-US" sz="28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II. Công nghệ sử dụng</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158;p6"/>
          <p:cNvSpPr txBox="1"/>
          <p:nvPr/>
        </p:nvSpPr>
        <p:spPr>
          <a:xfrm>
            <a:off x="0" y="47642"/>
            <a:ext cx="12192000" cy="954067"/>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3200"/>
              <a:buFont typeface="Times New Roman"/>
              <a:buNone/>
              <a:tabLst/>
              <a:defRPr/>
            </a:pPr>
            <a:r>
              <a:rPr kumimoji="0" lang="en-US" sz="2800" b="1" i="0" u="none" strike="noStrike" kern="0" cap="none" spc="0" normalizeH="0" baseline="0" noProof="0">
                <a:ln>
                  <a:noFill/>
                </a:ln>
                <a:solidFill>
                  <a:srgbClr val="FFFFFF"/>
                </a:solidFill>
                <a:effectLst/>
                <a:uLnTx/>
                <a:uFillTx/>
                <a:latin typeface="Times New Roman"/>
                <a:ea typeface="Times New Roman"/>
                <a:cs typeface="Times New Roman"/>
                <a:sym typeface="Times New Roman"/>
              </a:rPr>
              <a:t>TỔNG QUAN VỀ TRANG WEB VÀ</a:t>
            </a:r>
          </a:p>
          <a:p>
            <a:pPr marL="0" marR="0" lvl="0" indent="0" algn="ctr" defTabSz="914400" rtl="0" eaLnBrk="1" fontAlgn="auto" latinLnBrk="0" hangingPunct="1">
              <a:lnSpc>
                <a:spcPct val="100000"/>
              </a:lnSpc>
              <a:spcBef>
                <a:spcPts val="0"/>
              </a:spcBef>
              <a:spcAft>
                <a:spcPts val="0"/>
              </a:spcAft>
              <a:buClr>
                <a:srgbClr val="FFFFFF"/>
              </a:buClr>
              <a:buSzPts val="3200"/>
              <a:buFont typeface="Times New Roman"/>
              <a:buNone/>
              <a:tabLst/>
              <a:defRPr/>
            </a:pPr>
            <a:r>
              <a:rPr kumimoji="0" lang="en-US" sz="2800" b="1" i="0" u="none" strike="noStrike" kern="0" cap="none" spc="0" normalizeH="0" baseline="0" noProof="0">
                <a:ln>
                  <a:noFill/>
                </a:ln>
                <a:solidFill>
                  <a:srgbClr val="FFFFFF"/>
                </a:solidFill>
                <a:effectLst/>
                <a:uLnTx/>
                <a:uFillTx/>
                <a:latin typeface="Times New Roman"/>
                <a:ea typeface="Times New Roman"/>
                <a:cs typeface="Times New Roman"/>
                <a:sym typeface="Times New Roman"/>
              </a:rPr>
              <a:t> CÔNG NGHỆ SỬ DỤNG</a:t>
            </a:r>
          </a:p>
        </p:txBody>
      </p:sp>
      <p:sp>
        <p:nvSpPr>
          <p:cNvPr id="4" name="Google Shape;157;p6">
            <a:extLst>
              <a:ext uri="{FF2B5EF4-FFF2-40B4-BE49-F238E27FC236}">
                <a16:creationId xmlns:a16="http://schemas.microsoft.com/office/drawing/2014/main" id="{1341A661-6A5C-99B2-F0BE-4C4897A079E9}"/>
              </a:ext>
            </a:extLst>
          </p:cNvPr>
          <p:cNvSpPr txBox="1"/>
          <p:nvPr/>
        </p:nvSpPr>
        <p:spPr>
          <a:xfrm>
            <a:off x="203986" y="1485025"/>
            <a:ext cx="5694627" cy="52322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Times New Roman"/>
              <a:buNone/>
              <a:tabLst/>
              <a:defRPr/>
            </a:pPr>
            <a:r>
              <a:rPr lang="en-US" sz="2800">
                <a:latin typeface="Times New Roman"/>
                <a:ea typeface="Times New Roman"/>
                <a:cs typeface="Times New Roman"/>
                <a:sym typeface="Times New Roman"/>
              </a:rPr>
              <a:t>3</a:t>
            </a:r>
            <a:r>
              <a:rPr kumimoji="0" lang="en-US" sz="28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 </a:t>
            </a:r>
            <a:r>
              <a:rPr kumimoji="0" lang="en-US" sz="24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Giới thiệu về web-server Nginx </a:t>
            </a:r>
            <a:endParaRPr kumimoji="0" sz="2400" b="0" i="0" u="none" strike="noStrike" kern="0" cap="none" spc="0" normalizeH="0" baseline="0" noProof="0">
              <a:ln>
                <a:noFill/>
              </a:ln>
              <a:solidFill>
                <a:srgbClr val="000000"/>
              </a:solidFill>
              <a:effectLst/>
              <a:uLnTx/>
              <a:uFillTx/>
              <a:latin typeface="Arial"/>
              <a:cs typeface="Arial"/>
              <a:sym typeface="Arial"/>
            </a:endParaRPr>
          </a:p>
        </p:txBody>
      </p:sp>
      <p:pic>
        <p:nvPicPr>
          <p:cNvPr id="9" name="Hình ảnh 8" descr="Ảnh có chứa văn bản, ảnh chụp màn hình, phần mềm&#10;&#10;Mô tả được tạo tự động">
            <a:extLst>
              <a:ext uri="{FF2B5EF4-FFF2-40B4-BE49-F238E27FC236}">
                <a16:creationId xmlns:a16="http://schemas.microsoft.com/office/drawing/2014/main" id="{C714CCD8-133C-A0F5-FC0D-8DF75D23EF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4117" y="2020810"/>
            <a:ext cx="7559097" cy="4392347"/>
          </a:xfrm>
          <a:prstGeom prst="rect">
            <a:avLst/>
          </a:prstGeom>
        </p:spPr>
      </p:pic>
    </p:spTree>
    <p:extLst>
      <p:ext uri="{BB962C8B-B14F-4D97-AF65-F5344CB8AC3E}">
        <p14:creationId xmlns:p14="http://schemas.microsoft.com/office/powerpoint/2010/main" val="3937655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sp>
        <p:nvSpPr>
          <p:cNvPr id="24" name="Google Shape;157;p6">
            <a:extLst>
              <a:ext uri="{FF2B5EF4-FFF2-40B4-BE49-F238E27FC236}">
                <a16:creationId xmlns:a16="http://schemas.microsoft.com/office/drawing/2014/main" id="{07300EFE-3EEB-C6CC-AE27-04995C06DA5A}"/>
              </a:ext>
            </a:extLst>
          </p:cNvPr>
          <p:cNvSpPr txBox="1"/>
          <p:nvPr/>
        </p:nvSpPr>
        <p:spPr>
          <a:xfrm>
            <a:off x="228600" y="1219200"/>
            <a:ext cx="11887199" cy="52322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Times New Roman"/>
              <a:buNone/>
              <a:tabLst/>
              <a:defRPr/>
            </a:pPr>
            <a:r>
              <a:rPr kumimoji="0" lang="en-US" sz="28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I. </a:t>
            </a:r>
            <a:r>
              <a:rPr lang="en-US" sz="2800">
                <a:latin typeface="Times New Roman"/>
                <a:ea typeface="Times New Roman"/>
                <a:cs typeface="Times New Roman"/>
                <a:sym typeface="Times New Roman"/>
              </a:rPr>
              <a:t>Phân tích hệ thống và thiết kế cơ sở dữ liệu</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Hộp Văn bản 130">
            <a:extLst>
              <a:ext uri="{FF2B5EF4-FFF2-40B4-BE49-F238E27FC236}">
                <a16:creationId xmlns:a16="http://schemas.microsoft.com/office/drawing/2014/main" id="{4A1ACA9F-A67F-5724-3AAE-3400F97E7241}"/>
              </a:ext>
            </a:extLst>
          </p:cNvPr>
          <p:cNvSpPr txBox="1"/>
          <p:nvPr/>
        </p:nvSpPr>
        <p:spPr>
          <a:xfrm>
            <a:off x="228600" y="1855856"/>
            <a:ext cx="5701145"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Times New Roman" panose="02020603050405020304" pitchFamily="18" charset="0"/>
                <a:ea typeface="Calibri" panose="020F0502020204030204" pitchFamily="34" charset="0"/>
                <a:cs typeface="Arial"/>
                <a:sym typeface="Arial"/>
              </a:rPr>
              <a:t>Hệ thống đảm bảo những yêu cầu sau:</a:t>
            </a:r>
            <a:endParaRPr kumimoji="0" lang="vi-VN" sz="2000" b="0" i="0" u="none" strike="noStrike" kern="0" cap="none" spc="0" normalizeH="0" baseline="0" noProof="0">
              <a:ln>
                <a:noFill/>
              </a:ln>
              <a:solidFill>
                <a:srgbClr val="000000"/>
              </a:solidFill>
              <a:effectLst/>
              <a:uLnTx/>
              <a:uFillTx/>
              <a:latin typeface="Times New Roman" panose="02020603050405020304" pitchFamily="18" charset="0"/>
              <a:ea typeface="Calibri" panose="020F050202020403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vi-VN" sz="1400" b="0" i="0" u="none" strike="noStrike" kern="0" cap="none" spc="0" normalizeH="0" baseline="0" noProof="0">
              <a:ln>
                <a:noFill/>
              </a:ln>
              <a:solidFill>
                <a:srgbClr val="000000"/>
              </a:solidFill>
              <a:effectLst/>
              <a:uLnTx/>
              <a:uFillTx/>
              <a:latin typeface="Arial"/>
              <a:cs typeface="Arial"/>
              <a:sym typeface="Arial"/>
            </a:endParaRPr>
          </a:p>
        </p:txBody>
      </p:sp>
      <p:graphicFrame>
        <p:nvGraphicFramePr>
          <p:cNvPr id="18" name="Sơ đồ 17">
            <a:extLst>
              <a:ext uri="{FF2B5EF4-FFF2-40B4-BE49-F238E27FC236}">
                <a16:creationId xmlns:a16="http://schemas.microsoft.com/office/drawing/2014/main" id="{F3A5AEAA-6D4E-3A16-14E6-A37911FFB38E}"/>
              </a:ext>
            </a:extLst>
          </p:cNvPr>
          <p:cNvGraphicFramePr/>
          <p:nvPr>
            <p:extLst>
              <p:ext uri="{D42A27DB-BD31-4B8C-83A1-F6EECF244321}">
                <p14:modId xmlns:p14="http://schemas.microsoft.com/office/powerpoint/2010/main" val="2043943971"/>
              </p:ext>
            </p:extLst>
          </p:nvPr>
        </p:nvGraphicFramePr>
        <p:xfrm>
          <a:off x="228600" y="2584845"/>
          <a:ext cx="5701146" cy="38691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Google Shape;219;p7">
            <a:extLst>
              <a:ext uri="{FF2B5EF4-FFF2-40B4-BE49-F238E27FC236}">
                <a16:creationId xmlns:a16="http://schemas.microsoft.com/office/drawing/2014/main" id="{BE3DADF8-074B-2E5C-5436-3B0215557B93}"/>
              </a:ext>
            </a:extLst>
          </p:cNvPr>
          <p:cNvSpPr txBox="1"/>
          <p:nvPr/>
        </p:nvSpPr>
        <p:spPr>
          <a:xfrm>
            <a:off x="0" y="228601"/>
            <a:ext cx="1219200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3200"/>
              <a:buFont typeface="Times New Roman"/>
              <a:buNone/>
            </a:pPr>
            <a:r>
              <a:rPr lang="en-US" sz="3200" b="1" i="0" u="none" strike="noStrike" cap="none">
                <a:solidFill>
                  <a:srgbClr val="FFFFFF"/>
                </a:solidFill>
                <a:latin typeface="Times New Roman"/>
                <a:ea typeface="Times New Roman"/>
                <a:cs typeface="Times New Roman"/>
                <a:sym typeface="Times New Roman"/>
              </a:rPr>
              <a:t>THIẾT KẾ WEBSITE</a:t>
            </a:r>
            <a:endParaRPr sz="3200" b="1" i="0" u="none" strike="noStrike" cap="none">
              <a:solidFill>
                <a:srgbClr val="FFFFFF"/>
              </a:solidFill>
              <a:latin typeface="Times New Roman"/>
              <a:ea typeface="Times New Roman"/>
              <a:cs typeface="Times New Roman"/>
              <a:sym typeface="Times New Roman"/>
            </a:endParaRPr>
          </a:p>
        </p:txBody>
      </p:sp>
      <p:pic>
        <p:nvPicPr>
          <p:cNvPr id="4" name="Đồ họa 3">
            <a:extLst>
              <a:ext uri="{FF2B5EF4-FFF2-40B4-BE49-F238E27FC236}">
                <a16:creationId xmlns:a16="http://schemas.microsoft.com/office/drawing/2014/main" id="{321E743E-E063-BC43-333F-8326C70E8FB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52574" y="3283527"/>
            <a:ext cx="4118564" cy="3574473"/>
          </a:xfrm>
          <a:prstGeom prst="rect">
            <a:avLst/>
          </a:prstGeom>
        </p:spPr>
      </p:pic>
      <p:pic>
        <p:nvPicPr>
          <p:cNvPr id="6" name="Đồ họa 5">
            <a:extLst>
              <a:ext uri="{FF2B5EF4-FFF2-40B4-BE49-F238E27FC236}">
                <a16:creationId xmlns:a16="http://schemas.microsoft.com/office/drawing/2014/main" id="{1A83BE3E-2448-C55C-4725-625D5E17BE4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37257" y="1480810"/>
            <a:ext cx="4304244" cy="2431473"/>
          </a:xfrm>
          <a:prstGeom prst="rect">
            <a:avLst/>
          </a:prstGeom>
        </p:spPr>
      </p:pic>
    </p:spTree>
    <p:extLst>
      <p:ext uri="{BB962C8B-B14F-4D97-AF65-F5344CB8AC3E}">
        <p14:creationId xmlns:p14="http://schemas.microsoft.com/office/powerpoint/2010/main" val="1243203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6"/>
        <p:cNvGrpSpPr/>
        <p:nvPr/>
      </p:nvGrpSpPr>
      <p:grpSpPr>
        <a:xfrm>
          <a:off x="0" y="0"/>
          <a:ext cx="0" cy="0"/>
          <a:chOff x="0" y="0"/>
          <a:chExt cx="0" cy="0"/>
        </a:xfrm>
      </p:grpSpPr>
      <p:sp>
        <p:nvSpPr>
          <p:cNvPr id="218" name="Google Shape;218;p7"/>
          <p:cNvSpPr txBox="1"/>
          <p:nvPr/>
        </p:nvSpPr>
        <p:spPr>
          <a:xfrm>
            <a:off x="152400" y="1111478"/>
            <a:ext cx="11887199" cy="52322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Times New Roman"/>
              <a:buNone/>
              <a:tabLst/>
              <a:defRPr/>
            </a:pPr>
            <a:r>
              <a:rPr kumimoji="0" lang="vi-VN" sz="28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I. Phân tích hệ thống</a:t>
            </a:r>
            <a:endParaRPr kumimoji="0" lang="vi-VN"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219;p7"/>
          <p:cNvSpPr txBox="1"/>
          <p:nvPr/>
        </p:nvSpPr>
        <p:spPr>
          <a:xfrm>
            <a:off x="0" y="228601"/>
            <a:ext cx="12192000" cy="58477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3200"/>
              <a:buFont typeface="Times New Roman"/>
              <a:buNone/>
              <a:tabLst/>
              <a:defRPr/>
            </a:pPr>
            <a:r>
              <a:rPr kumimoji="0" lang="en-US" sz="3200" b="1" i="0" u="none" strike="noStrike" kern="0" cap="none" spc="0" normalizeH="0" baseline="0" noProof="0">
                <a:ln>
                  <a:noFill/>
                </a:ln>
                <a:solidFill>
                  <a:srgbClr val="FFFFFF"/>
                </a:solidFill>
                <a:effectLst/>
                <a:uLnTx/>
                <a:uFillTx/>
                <a:latin typeface="Times New Roman"/>
                <a:ea typeface="Times New Roman"/>
                <a:cs typeface="Times New Roman"/>
                <a:sym typeface="Times New Roman"/>
              </a:rPr>
              <a:t>THIẾT KẾ WEBSITE</a:t>
            </a:r>
            <a:endParaRPr kumimoji="0" sz="3200" b="1" i="0" u="none" strike="noStrike" kern="0" cap="none" spc="0" normalizeH="0" baseline="0" noProof="0">
              <a:ln>
                <a:noFill/>
              </a:ln>
              <a:solidFill>
                <a:srgbClr val="FFFFFF"/>
              </a:solidFill>
              <a:effectLst/>
              <a:uLnTx/>
              <a:uFillTx/>
              <a:latin typeface="Times New Roman"/>
              <a:ea typeface="Times New Roman"/>
              <a:cs typeface="Times New Roman"/>
              <a:sym typeface="Times New Roman"/>
            </a:endParaRPr>
          </a:p>
        </p:txBody>
      </p:sp>
      <p:pic>
        <p:nvPicPr>
          <p:cNvPr id="5" name="Hình ảnh 4" descr="Ảnh có chứa văn bản, biểu đồ, ảnh chụp màn hình, hàng&#10;&#10;Mô tả được tạo tự động">
            <a:extLst>
              <a:ext uri="{FF2B5EF4-FFF2-40B4-BE49-F238E27FC236}">
                <a16:creationId xmlns:a16="http://schemas.microsoft.com/office/drawing/2014/main" id="{FA535370-A5B8-1C7D-9CD1-192DD72F8769}"/>
              </a:ext>
            </a:extLst>
          </p:cNvPr>
          <p:cNvPicPr>
            <a:picLocks noChangeAspect="1"/>
          </p:cNvPicPr>
          <p:nvPr/>
        </p:nvPicPr>
        <p:blipFill>
          <a:blip r:embed="rId4"/>
          <a:stretch>
            <a:fillRect/>
          </a:stretch>
        </p:blipFill>
        <p:spPr>
          <a:xfrm>
            <a:off x="2792403" y="1742420"/>
            <a:ext cx="6607194" cy="4650778"/>
          </a:xfrm>
          <a:prstGeom prst="rect">
            <a:avLst/>
          </a:prstGeom>
        </p:spPr>
      </p:pic>
      <p:sp>
        <p:nvSpPr>
          <p:cNvPr id="6" name="Hộp Văn bản 5">
            <a:extLst>
              <a:ext uri="{FF2B5EF4-FFF2-40B4-BE49-F238E27FC236}">
                <a16:creationId xmlns:a16="http://schemas.microsoft.com/office/drawing/2014/main" id="{5C6E049F-9E28-F64F-7B72-71BFB32DB0FB}"/>
              </a:ext>
            </a:extLst>
          </p:cNvPr>
          <p:cNvSpPr txBox="1"/>
          <p:nvPr/>
        </p:nvSpPr>
        <p:spPr>
          <a:xfrm>
            <a:off x="4866503" y="6393198"/>
            <a:ext cx="24589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Sơ đồ usecase hệ thống</a:t>
            </a:r>
            <a:endParaRPr kumimoji="0" lang="vi-VN"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766986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6"/>
        <p:cNvGrpSpPr/>
        <p:nvPr/>
      </p:nvGrpSpPr>
      <p:grpSpPr>
        <a:xfrm>
          <a:off x="0" y="0"/>
          <a:ext cx="0" cy="0"/>
          <a:chOff x="0" y="0"/>
          <a:chExt cx="0" cy="0"/>
        </a:xfrm>
      </p:grpSpPr>
      <p:sp>
        <p:nvSpPr>
          <p:cNvPr id="219" name="Google Shape;219;p7"/>
          <p:cNvSpPr txBox="1"/>
          <p:nvPr/>
        </p:nvSpPr>
        <p:spPr>
          <a:xfrm>
            <a:off x="0" y="228601"/>
            <a:ext cx="1219200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3200"/>
              <a:buFont typeface="Times New Roman"/>
              <a:buNone/>
            </a:pPr>
            <a:r>
              <a:rPr lang="en-US" sz="3200" b="1" i="0" u="none" strike="noStrike" cap="none">
                <a:solidFill>
                  <a:srgbClr val="FFFFFF"/>
                </a:solidFill>
                <a:latin typeface="Times New Roman"/>
                <a:ea typeface="Times New Roman"/>
                <a:cs typeface="Times New Roman"/>
                <a:sym typeface="Times New Roman"/>
              </a:rPr>
              <a:t>THIẾT KẾ WEBSITE</a:t>
            </a:r>
            <a:endParaRPr sz="3200" b="1" i="0" u="none" strike="noStrike" cap="none">
              <a:solidFill>
                <a:srgbClr val="FFFFFF"/>
              </a:solidFill>
              <a:latin typeface="Times New Roman"/>
              <a:ea typeface="Times New Roman"/>
              <a:cs typeface="Times New Roman"/>
              <a:sym typeface="Times New Roman"/>
            </a:endParaRPr>
          </a:p>
        </p:txBody>
      </p:sp>
      <p:sp>
        <p:nvSpPr>
          <p:cNvPr id="6" name="Hộp Văn bản 5">
            <a:extLst>
              <a:ext uri="{FF2B5EF4-FFF2-40B4-BE49-F238E27FC236}">
                <a16:creationId xmlns:a16="http://schemas.microsoft.com/office/drawing/2014/main" id="{5C6E049F-9E28-F64F-7B72-71BFB32DB0FB}"/>
              </a:ext>
            </a:extLst>
          </p:cNvPr>
          <p:cNvSpPr txBox="1"/>
          <p:nvPr/>
        </p:nvSpPr>
        <p:spPr>
          <a:xfrm>
            <a:off x="1632656" y="6490175"/>
            <a:ext cx="2458994" cy="369332"/>
          </a:xfrm>
          <a:prstGeom prst="rect">
            <a:avLst/>
          </a:prstGeom>
          <a:noFill/>
        </p:spPr>
        <p:txBody>
          <a:bodyPr wrap="square" rtlCol="0">
            <a:spAutoFit/>
          </a:bodyPr>
          <a:lstStyle/>
          <a:p>
            <a:r>
              <a:rPr lang="en-US" sz="1800">
                <a:latin typeface="Times New Roman" panose="02020603050405020304" pitchFamily="18" charset="0"/>
                <a:cs typeface="Times New Roman" panose="02020603050405020304" pitchFamily="18" charset="0"/>
              </a:rPr>
              <a:t>Hệ thống đăng nhập</a:t>
            </a:r>
            <a:endParaRPr lang="vi-VN" sz="1800">
              <a:latin typeface="Times New Roman" panose="02020603050405020304" pitchFamily="18" charset="0"/>
              <a:cs typeface="Times New Roman" panose="02020603050405020304" pitchFamily="18" charset="0"/>
            </a:endParaRPr>
          </a:p>
        </p:txBody>
      </p:sp>
      <p:pic>
        <p:nvPicPr>
          <p:cNvPr id="8" name="Hình ảnh 7">
            <a:extLst>
              <a:ext uri="{FF2B5EF4-FFF2-40B4-BE49-F238E27FC236}">
                <a16:creationId xmlns:a16="http://schemas.microsoft.com/office/drawing/2014/main" id="{BAF214BE-149B-924A-0ED6-B9AD33341843}"/>
              </a:ext>
            </a:extLst>
          </p:cNvPr>
          <p:cNvPicPr>
            <a:picLocks noChangeAspect="1"/>
          </p:cNvPicPr>
          <p:nvPr/>
        </p:nvPicPr>
        <p:blipFill>
          <a:blip r:embed="rId4"/>
          <a:stretch>
            <a:fillRect/>
          </a:stretch>
        </p:blipFill>
        <p:spPr>
          <a:xfrm>
            <a:off x="485780" y="1187315"/>
            <a:ext cx="4608043" cy="5224801"/>
          </a:xfrm>
          <a:prstGeom prst="rect">
            <a:avLst/>
          </a:prstGeom>
        </p:spPr>
      </p:pic>
      <p:pic>
        <p:nvPicPr>
          <p:cNvPr id="10" name="Hình ảnh 9">
            <a:extLst>
              <a:ext uri="{FF2B5EF4-FFF2-40B4-BE49-F238E27FC236}">
                <a16:creationId xmlns:a16="http://schemas.microsoft.com/office/drawing/2014/main" id="{255ABA94-0C82-49DC-0E4E-1C98163AB7DA}"/>
              </a:ext>
            </a:extLst>
          </p:cNvPr>
          <p:cNvPicPr>
            <a:picLocks noChangeAspect="1"/>
          </p:cNvPicPr>
          <p:nvPr/>
        </p:nvPicPr>
        <p:blipFill>
          <a:blip r:embed="rId5"/>
          <a:stretch>
            <a:fillRect/>
          </a:stretch>
        </p:blipFill>
        <p:spPr>
          <a:xfrm>
            <a:off x="6095998" y="1587466"/>
            <a:ext cx="5013695" cy="23850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Hình ảnh 11">
            <a:extLst>
              <a:ext uri="{FF2B5EF4-FFF2-40B4-BE49-F238E27FC236}">
                <a16:creationId xmlns:a16="http://schemas.microsoft.com/office/drawing/2014/main" id="{51046F7D-0A14-55A6-D211-25BB2CE04973}"/>
              </a:ext>
            </a:extLst>
          </p:cNvPr>
          <p:cNvPicPr>
            <a:picLocks noChangeAspect="1"/>
          </p:cNvPicPr>
          <p:nvPr/>
        </p:nvPicPr>
        <p:blipFill>
          <a:blip r:embed="rId6"/>
          <a:stretch>
            <a:fillRect/>
          </a:stretch>
        </p:blipFill>
        <p:spPr>
          <a:xfrm>
            <a:off x="6095999" y="4121055"/>
            <a:ext cx="5013695" cy="27369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1664</TotalTime>
  <Words>1703</Words>
  <Application>Microsoft Office PowerPoint</Application>
  <PresentationFormat>Màn hình rộng</PresentationFormat>
  <Paragraphs>190</Paragraphs>
  <Slides>23</Slides>
  <Notes>23</Notes>
  <HiddenSlides>0</HiddenSlides>
  <MMClips>0</MMClips>
  <ScaleCrop>false</ScaleCrop>
  <HeadingPairs>
    <vt:vector size="6" baseType="variant">
      <vt:variant>
        <vt:lpstr>Phông được Dùng</vt:lpstr>
      </vt:variant>
      <vt:variant>
        <vt:i4>10</vt:i4>
      </vt:variant>
      <vt:variant>
        <vt:lpstr>Chủ đề</vt:lpstr>
      </vt:variant>
      <vt:variant>
        <vt:i4>1</vt:i4>
      </vt:variant>
      <vt:variant>
        <vt:lpstr>Tiêu đề Bản chiếu</vt:lpstr>
      </vt:variant>
      <vt:variant>
        <vt:i4>23</vt:i4>
      </vt:variant>
    </vt:vector>
  </HeadingPairs>
  <TitlesOfParts>
    <vt:vector size="34" baseType="lpstr">
      <vt:lpstr>__Karla_555e8b</vt:lpstr>
      <vt:lpstr>Arial</vt:lpstr>
      <vt:lpstr>Be Vietnam</vt:lpstr>
      <vt:lpstr>Calibri</vt:lpstr>
      <vt:lpstr>Noto Sans Symbols</vt:lpstr>
      <vt:lpstr>Segoe UI</vt:lpstr>
      <vt:lpstr>Symbol</vt:lpstr>
      <vt:lpstr>Times New Roman</vt:lpstr>
      <vt:lpstr>TimesNewRomanPSMT</vt:lpstr>
      <vt:lpstr>Wingdings</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Pham Duy Anh</dc:creator>
  <cp:lastModifiedBy>Duong</cp:lastModifiedBy>
  <cp:revision>56</cp:revision>
  <dcterms:created xsi:type="dcterms:W3CDTF">2017-10-17T01:43:35Z</dcterms:created>
  <dcterms:modified xsi:type="dcterms:W3CDTF">2024-01-19T06:36:07Z</dcterms:modified>
</cp:coreProperties>
</file>